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2" r:id="rId4"/>
  </p:sldMasterIdLst>
  <p:notesMasterIdLst>
    <p:notesMasterId r:id="rId17"/>
  </p:notesMasterIdLst>
  <p:handoutMasterIdLst>
    <p:handoutMasterId r:id="rId18"/>
  </p:handoutMasterIdLst>
  <p:sldIdLst>
    <p:sldId id="273" r:id="rId5"/>
    <p:sldId id="356" r:id="rId6"/>
    <p:sldId id="357" r:id="rId7"/>
    <p:sldId id="288" r:id="rId8"/>
    <p:sldId id="358" r:id="rId9"/>
    <p:sldId id="283" r:id="rId10"/>
    <p:sldId id="359" r:id="rId11"/>
    <p:sldId id="280" r:id="rId12"/>
    <p:sldId id="354" r:id="rId13"/>
    <p:sldId id="360" r:id="rId14"/>
    <p:sldId id="361" r:id="rId15"/>
    <p:sldId id="284" r:id="rId16"/>
  </p:sldIdLst>
  <p:sldSz cx="24377650" cy="13716000"/>
  <p:notesSz cx="6858000" cy="9144000"/>
  <p:defaultTextStyle>
    <a:defPPr>
      <a:defRPr lang="en-US"/>
    </a:defPPr>
    <a:lvl1pPr marL="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136" userDrawn="1">
          <p15:clr>
            <a:srgbClr val="A4A3A4"/>
          </p15:clr>
        </p15:guide>
        <p15:guide id="4" pos="14278" userDrawn="1">
          <p15:clr>
            <a:srgbClr val="A4A3A4"/>
          </p15:clr>
        </p15:guide>
        <p15:guide id="5" pos="1078" userDrawn="1">
          <p15:clr>
            <a:srgbClr val="A4A3A4"/>
          </p15:clr>
        </p15:guide>
        <p15:guide id="7" pos="7678" userDrawn="1">
          <p15:clr>
            <a:srgbClr val="A4A3A4"/>
          </p15:clr>
        </p15:guide>
        <p15:guide id="8" orient="horz" pos="5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3" clrIdx="0"/>
  <p:cmAuthor id="2" name="Microsoft Office User" initials="Office [2]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9C937"/>
    <a:srgbClr val="8D8084"/>
    <a:srgbClr val="F3B688"/>
    <a:srgbClr val="D5D973"/>
    <a:srgbClr val="D2E9EB"/>
    <a:srgbClr val="51B0B6"/>
    <a:srgbClr val="FA5C79"/>
    <a:srgbClr val="000000"/>
    <a:srgbClr val="EC72A5"/>
    <a:srgbClr val="1D1D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35" autoAdjust="0"/>
    <p:restoredTop sz="86325" autoAdjust="0"/>
  </p:normalViewPr>
  <p:slideViewPr>
    <p:cSldViewPr snapToGrid="0" snapToObjects="1">
      <p:cViewPr varScale="1">
        <p:scale>
          <a:sx n="27" d="100"/>
          <a:sy n="27" d="100"/>
        </p:scale>
        <p:origin x="428" y="72"/>
      </p:cViewPr>
      <p:guideLst>
        <p:guide orient="horz" pos="8136"/>
        <p:guide pos="14278"/>
        <p:guide pos="1078"/>
        <p:guide pos="7678"/>
        <p:guide orient="horz" pos="504"/>
      </p:guideLst>
    </p:cSldViewPr>
  </p:slideViewPr>
  <p:outlineViewPr>
    <p:cViewPr>
      <p:scale>
        <a:sx n="33" d="100"/>
        <a:sy n="33" d="100"/>
      </p:scale>
      <p:origin x="0" y="-3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5" d="100"/>
        <a:sy n="65" d="100"/>
      </p:scale>
      <p:origin x="0" y="0"/>
    </p:cViewPr>
  </p:sorterViewPr>
  <p:notesViewPr>
    <p:cSldViewPr snapToGrid="0" snapToObjects="1" showGuides="1">
      <p:cViewPr varScale="1">
        <p:scale>
          <a:sx n="97" d="100"/>
          <a:sy n="97" d="100"/>
        </p:scale>
        <p:origin x="276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44F779-2A16-4C9F-9D66-51E87C364F4D}" type="doc">
      <dgm:prSet loTypeId="urn:microsoft.com/office/officeart/2005/8/layout/hProcess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a-ES"/>
        </a:p>
      </dgm:t>
    </dgm:pt>
    <dgm:pt modelId="{222C56B7-8085-4C32-A716-845CD91A12C7}">
      <dgm:prSet phldrT="[Text]"/>
      <dgm:spPr>
        <a:solidFill>
          <a:srgbClr val="D5D973">
            <a:alpha val="53725"/>
          </a:srgbClr>
        </a:solidFill>
      </dgm:spPr>
      <dgm:t>
        <a:bodyPr/>
        <a:lstStyle/>
        <a:p>
          <a:r>
            <a:rPr lang="ca-ES" dirty="0">
              <a:solidFill>
                <a:schemeClr val="tx2"/>
              </a:solidFill>
              <a:latin typeface="Raleway"/>
            </a:rPr>
            <a:t>Gestor d’expedients</a:t>
          </a:r>
        </a:p>
      </dgm:t>
    </dgm:pt>
    <dgm:pt modelId="{E3D6A7BE-1AC0-4605-8E84-FC08C2C704AF}" type="parTrans" cxnId="{94CEC249-CF84-468B-8324-93F725D62BA4}">
      <dgm:prSet/>
      <dgm:spPr/>
      <dgm:t>
        <a:bodyPr/>
        <a:lstStyle/>
        <a:p>
          <a:endParaRPr lang="ca-ES"/>
        </a:p>
      </dgm:t>
    </dgm:pt>
    <dgm:pt modelId="{AC1CFB24-B955-4D1A-98C0-E4A4AB22AFB5}" type="sibTrans" cxnId="{94CEC249-CF84-468B-8324-93F725D62BA4}">
      <dgm:prSet/>
      <dgm:spPr/>
      <dgm:t>
        <a:bodyPr/>
        <a:lstStyle/>
        <a:p>
          <a:endParaRPr lang="ca-ES"/>
        </a:p>
      </dgm:t>
    </dgm:pt>
    <dgm:pt modelId="{6809BAEC-2D9C-4234-9622-EE84EF3F1351}">
      <dgm:prSet phldrT="[Text]"/>
      <dgm:spPr>
        <a:solidFill>
          <a:srgbClr val="336699">
            <a:alpha val="60000"/>
          </a:srgbClr>
        </a:solidFill>
      </dgm:spPr>
      <dgm:t>
        <a:bodyPr/>
        <a:lstStyle/>
        <a:p>
          <a:r>
            <a:rPr lang="ca-ES" dirty="0">
              <a:latin typeface="Raleway"/>
            </a:rPr>
            <a:t>Gestor d’expedients</a:t>
          </a:r>
        </a:p>
      </dgm:t>
    </dgm:pt>
    <dgm:pt modelId="{72F1C635-A0DF-46D5-B874-D5D620859778}" type="parTrans" cxnId="{74DDAD46-FEF3-4F42-A978-53944DABB89A}">
      <dgm:prSet/>
      <dgm:spPr/>
      <dgm:t>
        <a:bodyPr/>
        <a:lstStyle/>
        <a:p>
          <a:endParaRPr lang="ca-ES"/>
        </a:p>
      </dgm:t>
    </dgm:pt>
    <dgm:pt modelId="{EEC03421-A7E6-47F8-B688-05241B216E3C}" type="sibTrans" cxnId="{74DDAD46-FEF3-4F42-A978-53944DABB89A}">
      <dgm:prSet/>
      <dgm:spPr/>
      <dgm:t>
        <a:bodyPr/>
        <a:lstStyle/>
        <a:p>
          <a:endParaRPr lang="ca-ES"/>
        </a:p>
      </dgm:t>
    </dgm:pt>
    <dgm:pt modelId="{EF8F05AC-8785-4A4A-A437-BA8ECF97FBC2}">
      <dgm:prSet phldrT="[Text]" custT="1"/>
      <dgm:spPr/>
      <dgm:t>
        <a:bodyPr/>
        <a:lstStyle/>
        <a:p>
          <a:r>
            <a:rPr lang="ca-ES" sz="3600" dirty="0">
              <a:latin typeface="Raleway"/>
            </a:rPr>
            <a:t>Mòdul de transferència</a:t>
          </a:r>
        </a:p>
      </dgm:t>
    </dgm:pt>
    <dgm:pt modelId="{C89BCE7A-FE2F-409C-B700-5A9A6B556D60}" type="parTrans" cxnId="{FC3DE5BE-0368-42A3-998B-DDB72EA10A8F}">
      <dgm:prSet/>
      <dgm:spPr/>
      <dgm:t>
        <a:bodyPr/>
        <a:lstStyle/>
        <a:p>
          <a:endParaRPr lang="ca-ES"/>
        </a:p>
      </dgm:t>
    </dgm:pt>
    <dgm:pt modelId="{4146F3FA-496F-4192-9BC0-B7D20043075E}" type="sibTrans" cxnId="{FC3DE5BE-0368-42A3-998B-DDB72EA10A8F}">
      <dgm:prSet/>
      <dgm:spPr/>
      <dgm:t>
        <a:bodyPr/>
        <a:lstStyle/>
        <a:p>
          <a:endParaRPr lang="ca-ES"/>
        </a:p>
      </dgm:t>
    </dgm:pt>
    <dgm:pt modelId="{C1127E41-BF28-4083-B4D4-8F61CA922505}">
      <dgm:prSet phldrT="[Text]"/>
      <dgm:spPr>
        <a:solidFill>
          <a:srgbClr val="8D8084">
            <a:alpha val="59000"/>
          </a:srgbClr>
        </a:solidFill>
      </dgm:spPr>
      <dgm:t>
        <a:bodyPr/>
        <a:lstStyle/>
        <a:p>
          <a:r>
            <a:rPr lang="ca-ES" dirty="0" err="1">
              <a:latin typeface="Raleway"/>
            </a:rPr>
            <a:t>iARXIU</a:t>
          </a:r>
          <a:endParaRPr lang="ca-ES" dirty="0">
            <a:latin typeface="Raleway"/>
          </a:endParaRPr>
        </a:p>
      </dgm:t>
    </dgm:pt>
    <dgm:pt modelId="{9F7CBE52-AC11-49F6-856E-315B8A57D45D}" type="parTrans" cxnId="{809744AF-0E34-44D2-BF98-09BE336D925B}">
      <dgm:prSet/>
      <dgm:spPr/>
      <dgm:t>
        <a:bodyPr/>
        <a:lstStyle/>
        <a:p>
          <a:endParaRPr lang="ca-ES"/>
        </a:p>
      </dgm:t>
    </dgm:pt>
    <dgm:pt modelId="{81D6BBE7-974E-4E7C-AA05-3869CF7DBC4E}" type="sibTrans" cxnId="{809744AF-0E34-44D2-BF98-09BE336D925B}">
      <dgm:prSet/>
      <dgm:spPr/>
      <dgm:t>
        <a:bodyPr/>
        <a:lstStyle/>
        <a:p>
          <a:endParaRPr lang="ca-ES"/>
        </a:p>
      </dgm:t>
    </dgm:pt>
    <dgm:pt modelId="{375809FD-C802-402C-A63D-6D21BE36483E}">
      <dgm:prSet phldrT="[Text]" custT="1"/>
      <dgm:spPr/>
      <dgm:t>
        <a:bodyPr/>
        <a:lstStyle/>
        <a:p>
          <a:r>
            <a:rPr lang="ca-ES" sz="3600" dirty="0">
              <a:latin typeface="Raleway"/>
            </a:rPr>
            <a:t>Gestió expedients finalitzats</a:t>
          </a:r>
        </a:p>
      </dgm:t>
    </dgm:pt>
    <dgm:pt modelId="{90D5849E-105B-430E-A6A3-0D2312895326}" type="parTrans" cxnId="{1DB9782F-0431-4E6C-9E6D-5812EABF9E3B}">
      <dgm:prSet/>
      <dgm:spPr/>
      <dgm:t>
        <a:bodyPr/>
        <a:lstStyle/>
        <a:p>
          <a:endParaRPr lang="ca-ES"/>
        </a:p>
      </dgm:t>
    </dgm:pt>
    <dgm:pt modelId="{A3FFC332-306B-438B-B0F6-B2D2910BA817}" type="sibTrans" cxnId="{1DB9782F-0431-4E6C-9E6D-5812EABF9E3B}">
      <dgm:prSet/>
      <dgm:spPr/>
      <dgm:t>
        <a:bodyPr/>
        <a:lstStyle/>
        <a:p>
          <a:endParaRPr lang="ca-ES"/>
        </a:p>
      </dgm:t>
    </dgm:pt>
    <dgm:pt modelId="{A326AA15-8F1B-4FB7-8388-D0DC35B51C15}">
      <dgm:prSet phldrT="[Text]" custT="1"/>
      <dgm:spPr/>
      <dgm:t>
        <a:bodyPr/>
        <a:lstStyle/>
        <a:p>
          <a:r>
            <a:rPr lang="ca-ES" sz="3600" dirty="0">
              <a:latin typeface="Raleway"/>
            </a:rPr>
            <a:t>Tasques de revisió</a:t>
          </a:r>
        </a:p>
      </dgm:t>
    </dgm:pt>
    <dgm:pt modelId="{0764D7ED-7C18-4C21-8CC6-48FE24DE5C87}" type="parTrans" cxnId="{E148E0C7-D13E-4B47-970C-D3206CB80B38}">
      <dgm:prSet/>
      <dgm:spPr/>
      <dgm:t>
        <a:bodyPr/>
        <a:lstStyle/>
        <a:p>
          <a:endParaRPr lang="ca-ES"/>
        </a:p>
      </dgm:t>
    </dgm:pt>
    <dgm:pt modelId="{C578EBD7-B371-4708-92F1-F8854F1556FA}" type="sibTrans" cxnId="{E148E0C7-D13E-4B47-970C-D3206CB80B38}">
      <dgm:prSet/>
      <dgm:spPr/>
      <dgm:t>
        <a:bodyPr/>
        <a:lstStyle/>
        <a:p>
          <a:endParaRPr lang="ca-ES"/>
        </a:p>
      </dgm:t>
    </dgm:pt>
    <dgm:pt modelId="{4BACC2EC-E4DC-4333-836E-C9A7368DB5E0}">
      <dgm:prSet phldrT="[Text]" custT="1"/>
      <dgm:spPr/>
      <dgm:t>
        <a:bodyPr/>
        <a:lstStyle/>
        <a:p>
          <a:r>
            <a:rPr lang="ca-ES" sz="3600" dirty="0">
              <a:latin typeface="Raleway"/>
            </a:rPr>
            <a:t>Reobertura expedients</a:t>
          </a:r>
        </a:p>
      </dgm:t>
    </dgm:pt>
    <dgm:pt modelId="{C6E3BD34-93DA-4842-8FAE-A656D8821A65}" type="parTrans" cxnId="{CE115962-3BC9-4812-A725-BF638D692788}">
      <dgm:prSet/>
      <dgm:spPr/>
      <dgm:t>
        <a:bodyPr/>
        <a:lstStyle/>
        <a:p>
          <a:endParaRPr lang="ca-ES"/>
        </a:p>
      </dgm:t>
    </dgm:pt>
    <dgm:pt modelId="{82860B56-39B6-456F-9F93-C411705DA98A}" type="sibTrans" cxnId="{CE115962-3BC9-4812-A725-BF638D692788}">
      <dgm:prSet/>
      <dgm:spPr/>
      <dgm:t>
        <a:bodyPr/>
        <a:lstStyle/>
        <a:p>
          <a:endParaRPr lang="ca-ES"/>
        </a:p>
      </dgm:t>
    </dgm:pt>
    <dgm:pt modelId="{5C2BE661-BD48-4B72-9B6B-CD2564F4DCD2}">
      <dgm:prSet phldrT="[Text]" custT="1"/>
      <dgm:spPr/>
      <dgm:t>
        <a:bodyPr/>
        <a:lstStyle/>
        <a:p>
          <a:r>
            <a:rPr lang="ca-ES" sz="3600" dirty="0">
              <a:latin typeface="Raleway"/>
            </a:rPr>
            <a:t>Transferència expedients a </a:t>
          </a:r>
          <a:r>
            <a:rPr lang="ca-ES" sz="3600" dirty="0" err="1">
              <a:latin typeface="Raleway"/>
            </a:rPr>
            <a:t>iArxiu</a:t>
          </a:r>
          <a:r>
            <a:rPr lang="ca-ES" sz="3600" dirty="0">
              <a:latin typeface="Raleway"/>
            </a:rPr>
            <a:t> automatitzada</a:t>
          </a:r>
        </a:p>
      </dgm:t>
    </dgm:pt>
    <dgm:pt modelId="{57902467-7C76-4DC5-B8C8-063270E1D087}" type="parTrans" cxnId="{A5F09027-2C57-4F65-A003-8F892A9344D4}">
      <dgm:prSet/>
      <dgm:spPr/>
      <dgm:t>
        <a:bodyPr/>
        <a:lstStyle/>
        <a:p>
          <a:endParaRPr lang="ca-ES"/>
        </a:p>
      </dgm:t>
    </dgm:pt>
    <dgm:pt modelId="{39304476-EC43-4636-96F3-0A620CB22033}" type="sibTrans" cxnId="{A5F09027-2C57-4F65-A003-8F892A9344D4}">
      <dgm:prSet/>
      <dgm:spPr/>
      <dgm:t>
        <a:bodyPr/>
        <a:lstStyle/>
        <a:p>
          <a:endParaRPr lang="ca-ES"/>
        </a:p>
      </dgm:t>
    </dgm:pt>
    <dgm:pt modelId="{570DE691-200A-4EB1-9C4E-0AB739FFFE24}">
      <dgm:prSet phldrT="[Text]" custT="1"/>
      <dgm:spPr/>
      <dgm:t>
        <a:bodyPr/>
        <a:lstStyle/>
        <a:p>
          <a:r>
            <a:rPr lang="ca-ES" sz="3600" dirty="0">
              <a:solidFill>
                <a:schemeClr val="tx2"/>
              </a:solidFill>
              <a:latin typeface="Raleway"/>
            </a:rPr>
            <a:t>Tramitació expedients fins tancament</a:t>
          </a:r>
        </a:p>
      </dgm:t>
    </dgm:pt>
    <dgm:pt modelId="{05F99864-F30C-44A5-8982-BAB834BC3730}" type="parTrans" cxnId="{760A5E2C-8BA7-4B13-B024-D46BF3B441D5}">
      <dgm:prSet/>
      <dgm:spPr/>
      <dgm:t>
        <a:bodyPr/>
        <a:lstStyle/>
        <a:p>
          <a:endParaRPr lang="ca-ES"/>
        </a:p>
      </dgm:t>
    </dgm:pt>
    <dgm:pt modelId="{B1967C40-E3A0-4100-8425-0A9017E3D9FC}" type="sibTrans" cxnId="{760A5E2C-8BA7-4B13-B024-D46BF3B441D5}">
      <dgm:prSet/>
      <dgm:spPr/>
      <dgm:t>
        <a:bodyPr/>
        <a:lstStyle/>
        <a:p>
          <a:endParaRPr lang="ca-ES"/>
        </a:p>
      </dgm:t>
    </dgm:pt>
    <dgm:pt modelId="{02CCE119-73A9-4BA3-9BAA-EDB62FCF810D}">
      <dgm:prSet phldrT="[Text]" custT="1"/>
      <dgm:spPr/>
      <dgm:t>
        <a:bodyPr/>
        <a:lstStyle/>
        <a:p>
          <a:r>
            <a:rPr lang="ca-ES" sz="3600" dirty="0">
              <a:latin typeface="Raleway" pitchFamily="2" charset="0"/>
            </a:rPr>
            <a:t>- Alta servei</a:t>
          </a:r>
        </a:p>
      </dgm:t>
    </dgm:pt>
    <dgm:pt modelId="{8CF4E8D3-098A-4F84-8CE4-171CFE576D37}" type="parTrans" cxnId="{B42F13FE-A0CA-4DF3-A59F-23C478A83511}">
      <dgm:prSet/>
      <dgm:spPr/>
      <dgm:t>
        <a:bodyPr/>
        <a:lstStyle/>
        <a:p>
          <a:endParaRPr lang="ca-ES"/>
        </a:p>
      </dgm:t>
    </dgm:pt>
    <dgm:pt modelId="{11DC0E2C-77B1-4A08-9B1F-10606AE20EAE}" type="sibTrans" cxnId="{B42F13FE-A0CA-4DF3-A59F-23C478A83511}">
      <dgm:prSet/>
      <dgm:spPr/>
      <dgm:t>
        <a:bodyPr/>
        <a:lstStyle/>
        <a:p>
          <a:endParaRPr lang="ca-ES"/>
        </a:p>
      </dgm:t>
    </dgm:pt>
    <dgm:pt modelId="{CAE40708-761A-47E1-81B7-873D72A944D6}">
      <dgm:prSet phldrT="[Text]" custT="1"/>
      <dgm:spPr/>
      <dgm:t>
        <a:bodyPr/>
        <a:lstStyle/>
        <a:p>
          <a:r>
            <a:rPr lang="ca-ES" sz="3600" dirty="0">
              <a:latin typeface="Raleway" pitchFamily="2" charset="0"/>
            </a:rPr>
            <a:t>- Alta plantilla per descriure expedients</a:t>
          </a:r>
        </a:p>
        <a:p>
          <a:r>
            <a:rPr lang="ca-ES" sz="3600" dirty="0">
              <a:latin typeface="Raleway" pitchFamily="2" charset="0"/>
            </a:rPr>
            <a:t>- Transferències automàtiques des del gestor</a:t>
          </a:r>
        </a:p>
      </dgm:t>
    </dgm:pt>
    <dgm:pt modelId="{61230817-27D0-49B3-9791-D2A4CC93F144}" type="parTrans" cxnId="{14287702-2A13-41E9-BF62-A21EA92C3B15}">
      <dgm:prSet/>
      <dgm:spPr/>
      <dgm:t>
        <a:bodyPr/>
        <a:lstStyle/>
        <a:p>
          <a:endParaRPr lang="ca-ES"/>
        </a:p>
      </dgm:t>
    </dgm:pt>
    <dgm:pt modelId="{DC5F5427-44B8-4F3A-8D4D-9A360A9D1686}" type="sibTrans" cxnId="{14287702-2A13-41E9-BF62-A21EA92C3B15}">
      <dgm:prSet/>
      <dgm:spPr/>
      <dgm:t>
        <a:bodyPr/>
        <a:lstStyle/>
        <a:p>
          <a:endParaRPr lang="ca-ES"/>
        </a:p>
      </dgm:t>
    </dgm:pt>
    <dgm:pt modelId="{5BC4358D-D2AB-4020-9356-EB000A3156C0}">
      <dgm:prSet phldrT="[Text]" custT="1"/>
      <dgm:spPr/>
      <dgm:t>
        <a:bodyPr/>
        <a:lstStyle/>
        <a:p>
          <a:r>
            <a:rPr lang="ca-ES" sz="3600" dirty="0">
              <a:latin typeface="Raleway" pitchFamily="2" charset="0"/>
            </a:rPr>
            <a:t>- Càrrega automàtica </a:t>
          </a:r>
          <a:r>
            <a:rPr lang="ca-ES" sz="3600" dirty="0" err="1">
              <a:latin typeface="Raleway" pitchFamily="2" charset="0"/>
            </a:rPr>
            <a:t>QdC</a:t>
          </a:r>
          <a:r>
            <a:rPr lang="ca-ES" sz="3600" dirty="0">
              <a:latin typeface="Raleway" pitchFamily="2" charset="0"/>
            </a:rPr>
            <a:t> o manual</a:t>
          </a:r>
        </a:p>
        <a:p>
          <a:r>
            <a:rPr lang="ca-ES" sz="3600" dirty="0">
              <a:latin typeface="Raleway" pitchFamily="2" charset="0"/>
            </a:rPr>
            <a:t>- Gestió polítiques</a:t>
          </a:r>
        </a:p>
        <a:p>
          <a:r>
            <a:rPr lang="ca-ES" sz="3600" dirty="0">
              <a:latin typeface="Raleway" pitchFamily="2" charset="0"/>
            </a:rPr>
            <a:t>- Gestió accés per part dels usuaris</a:t>
          </a:r>
        </a:p>
        <a:p>
          <a:r>
            <a:rPr lang="ca-ES" sz="3600" dirty="0">
              <a:latin typeface="Raleway" pitchFamily="2" charset="0"/>
            </a:rPr>
            <a:t>- Traçabilitat i registres d’accions</a:t>
          </a:r>
        </a:p>
        <a:p>
          <a:endParaRPr lang="ca-ES" sz="1200" dirty="0"/>
        </a:p>
        <a:p>
          <a:endParaRPr lang="ca-ES" sz="1200" dirty="0"/>
        </a:p>
      </dgm:t>
    </dgm:pt>
    <dgm:pt modelId="{7FA6AA6A-3276-4BF1-8962-26BA94E33034}" type="parTrans" cxnId="{7408D347-B226-4588-88C5-42624BF35F49}">
      <dgm:prSet/>
      <dgm:spPr/>
      <dgm:t>
        <a:bodyPr/>
        <a:lstStyle/>
        <a:p>
          <a:endParaRPr lang="ca-ES"/>
        </a:p>
      </dgm:t>
    </dgm:pt>
    <dgm:pt modelId="{E39A60C2-364B-4C16-BBA2-E167BA0A8148}" type="sibTrans" cxnId="{7408D347-B226-4588-88C5-42624BF35F49}">
      <dgm:prSet/>
      <dgm:spPr/>
      <dgm:t>
        <a:bodyPr/>
        <a:lstStyle/>
        <a:p>
          <a:endParaRPr lang="ca-ES"/>
        </a:p>
      </dgm:t>
    </dgm:pt>
    <dgm:pt modelId="{8A3A3052-0DC3-4687-9467-B5429DC9512E}">
      <dgm:prSet phldrT="[Text]" custT="1"/>
      <dgm:spPr>
        <a:solidFill>
          <a:srgbClr val="92D050">
            <a:alpha val="54000"/>
          </a:srgbClr>
        </a:solidFill>
      </dgm:spPr>
      <dgm:t>
        <a:bodyPr/>
        <a:lstStyle/>
        <a:p>
          <a:r>
            <a:rPr lang="ca-ES" sz="3600" dirty="0">
              <a:solidFill>
                <a:schemeClr val="tx2"/>
              </a:solidFill>
              <a:latin typeface="Raleway"/>
            </a:rPr>
            <a:t>Gestió expedients en tràmit</a:t>
          </a:r>
        </a:p>
      </dgm:t>
    </dgm:pt>
    <dgm:pt modelId="{813E79F2-FC38-426D-96AC-E611FE7F2C4D}" type="parTrans" cxnId="{7DC095BA-2ABE-4EAF-A3EB-CB34FC674406}">
      <dgm:prSet/>
      <dgm:spPr/>
      <dgm:t>
        <a:bodyPr/>
        <a:lstStyle/>
        <a:p>
          <a:endParaRPr lang="ca-ES"/>
        </a:p>
      </dgm:t>
    </dgm:pt>
    <dgm:pt modelId="{A78F84F8-AE1E-4B6A-A3DD-DE5C867551D2}" type="sibTrans" cxnId="{7DC095BA-2ABE-4EAF-A3EB-CB34FC674406}">
      <dgm:prSet/>
      <dgm:spPr/>
      <dgm:t>
        <a:bodyPr/>
        <a:lstStyle/>
        <a:p>
          <a:endParaRPr lang="ca-ES"/>
        </a:p>
      </dgm:t>
    </dgm:pt>
    <dgm:pt modelId="{560BA465-E869-4BAC-85F0-F6FE135D3AED}">
      <dgm:prSet phldrT="[Text]" custT="1"/>
      <dgm:spPr/>
      <dgm:t>
        <a:bodyPr/>
        <a:lstStyle/>
        <a:p>
          <a:r>
            <a:rPr lang="ca-ES" sz="3600" dirty="0">
              <a:solidFill>
                <a:schemeClr val="tx2"/>
              </a:solidFill>
              <a:latin typeface="Raleway"/>
            </a:rPr>
            <a:t>Incorporació  instruments d’arxiu (tipologies documentals, metadades, </a:t>
          </a:r>
          <a:r>
            <a:rPr lang="ca-ES" sz="3600" dirty="0" err="1">
              <a:solidFill>
                <a:schemeClr val="tx2"/>
              </a:solidFill>
              <a:latin typeface="Raleway"/>
            </a:rPr>
            <a:t>QdC</a:t>
          </a:r>
          <a:r>
            <a:rPr lang="ca-ES" sz="3600" dirty="0">
              <a:solidFill>
                <a:schemeClr val="tx2"/>
              </a:solidFill>
              <a:latin typeface="Raleway"/>
            </a:rPr>
            <a:t>...)</a:t>
          </a:r>
        </a:p>
      </dgm:t>
    </dgm:pt>
    <dgm:pt modelId="{48BBC9C5-4B4F-4E4F-B6DF-76FE7FEE3584}" type="parTrans" cxnId="{F776EFAA-497A-4645-B42F-F11C09238E24}">
      <dgm:prSet/>
      <dgm:spPr/>
      <dgm:t>
        <a:bodyPr/>
        <a:lstStyle/>
        <a:p>
          <a:endParaRPr lang="ca-ES"/>
        </a:p>
      </dgm:t>
    </dgm:pt>
    <dgm:pt modelId="{B97F8D4A-0648-4C2E-B353-91DC81D531E0}" type="sibTrans" cxnId="{F776EFAA-497A-4645-B42F-F11C09238E24}">
      <dgm:prSet/>
      <dgm:spPr/>
      <dgm:t>
        <a:bodyPr/>
        <a:lstStyle/>
        <a:p>
          <a:endParaRPr lang="ca-ES"/>
        </a:p>
      </dgm:t>
    </dgm:pt>
    <dgm:pt modelId="{EA28E278-E7BF-44C2-A331-9AC01F7C8C9D}">
      <dgm:prSet phldrT="[Text]" custT="1"/>
      <dgm:spPr/>
      <dgm:t>
        <a:bodyPr/>
        <a:lstStyle/>
        <a:p>
          <a:r>
            <a:rPr lang="ca-ES" sz="3600" dirty="0">
              <a:solidFill>
                <a:schemeClr val="tx2"/>
              </a:solidFill>
              <a:latin typeface="Raleway"/>
            </a:rPr>
            <a:t>Suport creació expedients</a:t>
          </a:r>
        </a:p>
      </dgm:t>
    </dgm:pt>
    <dgm:pt modelId="{78DCF18B-ED6D-4240-828B-A5EA85CE2E0D}" type="parTrans" cxnId="{9BBEFBDB-74E9-4BFA-8573-2AAF6F068691}">
      <dgm:prSet/>
      <dgm:spPr/>
      <dgm:t>
        <a:bodyPr/>
        <a:lstStyle/>
        <a:p>
          <a:endParaRPr lang="ca-ES"/>
        </a:p>
      </dgm:t>
    </dgm:pt>
    <dgm:pt modelId="{BE449BB5-4957-4F15-924D-6425B8CEC7AC}" type="sibTrans" cxnId="{9BBEFBDB-74E9-4BFA-8573-2AAF6F068691}">
      <dgm:prSet/>
      <dgm:spPr/>
      <dgm:t>
        <a:bodyPr/>
        <a:lstStyle/>
        <a:p>
          <a:endParaRPr lang="ca-ES"/>
        </a:p>
      </dgm:t>
    </dgm:pt>
    <dgm:pt modelId="{C00DFCB4-9514-4076-BDB6-1891537686C9}">
      <dgm:prSet phldrT="[Text]" custT="1"/>
      <dgm:spPr/>
      <dgm:t>
        <a:bodyPr/>
        <a:lstStyle/>
        <a:p>
          <a:r>
            <a:rPr lang="ca-ES" sz="3600" dirty="0">
              <a:solidFill>
                <a:schemeClr val="tx2"/>
              </a:solidFill>
              <a:latin typeface="Raleway"/>
            </a:rPr>
            <a:t>Metodologia e-SET</a:t>
          </a:r>
        </a:p>
      </dgm:t>
    </dgm:pt>
    <dgm:pt modelId="{ABECD7ED-969E-4812-8FEB-2F2BC99881B4}" type="parTrans" cxnId="{9CF19669-5CD0-4A56-B89C-63BA0247C584}">
      <dgm:prSet/>
      <dgm:spPr/>
      <dgm:t>
        <a:bodyPr/>
        <a:lstStyle/>
        <a:p>
          <a:endParaRPr lang="ca-ES"/>
        </a:p>
      </dgm:t>
    </dgm:pt>
    <dgm:pt modelId="{3D4DEAE9-6171-4B9B-A700-1E5383F76FCE}" type="sibTrans" cxnId="{9CF19669-5CD0-4A56-B89C-63BA0247C584}">
      <dgm:prSet/>
      <dgm:spPr/>
      <dgm:t>
        <a:bodyPr/>
        <a:lstStyle/>
        <a:p>
          <a:endParaRPr lang="ca-ES"/>
        </a:p>
      </dgm:t>
    </dgm:pt>
    <dgm:pt modelId="{B1D21ED6-6639-4B2D-9E5F-C241A26A1A63}">
      <dgm:prSet phldrT="[Text]" custT="1"/>
      <dgm:spPr/>
      <dgm:t>
        <a:bodyPr/>
        <a:lstStyle/>
        <a:p>
          <a:r>
            <a:rPr lang="ca-ES" sz="3600" dirty="0">
              <a:latin typeface="Raleway" pitchFamily="2" charset="0"/>
            </a:rPr>
            <a:t>- Alta fons documental</a:t>
          </a:r>
        </a:p>
      </dgm:t>
    </dgm:pt>
    <dgm:pt modelId="{B5EC6BBC-1497-4EF6-BD81-651C01ABB4F9}" type="parTrans" cxnId="{0958C630-69A8-4DDB-A230-107201137820}">
      <dgm:prSet/>
      <dgm:spPr/>
      <dgm:t>
        <a:bodyPr/>
        <a:lstStyle/>
        <a:p>
          <a:endParaRPr lang="ca-ES"/>
        </a:p>
      </dgm:t>
    </dgm:pt>
    <dgm:pt modelId="{CB3A0BF7-7098-4AB6-A7EF-2FA37266017A}" type="sibTrans" cxnId="{0958C630-69A8-4DDB-A230-107201137820}">
      <dgm:prSet/>
      <dgm:spPr/>
      <dgm:t>
        <a:bodyPr/>
        <a:lstStyle/>
        <a:p>
          <a:endParaRPr lang="ca-ES"/>
        </a:p>
      </dgm:t>
    </dgm:pt>
    <dgm:pt modelId="{87969771-B9DF-4C2E-91EB-CD5378133039}">
      <dgm:prSet phldrT="[Text]" custT="1"/>
      <dgm:spPr/>
      <dgm:t>
        <a:bodyPr/>
        <a:lstStyle/>
        <a:p>
          <a:r>
            <a:rPr lang="ca-ES" sz="3600" dirty="0">
              <a:solidFill>
                <a:schemeClr val="tx2"/>
              </a:solidFill>
              <a:latin typeface="Raleway"/>
            </a:rPr>
            <a:t>Eina proporcionada per Diputacions o solució mercat</a:t>
          </a:r>
        </a:p>
      </dgm:t>
    </dgm:pt>
    <dgm:pt modelId="{0B31F515-510A-4A98-A988-7E4B373033CF}" type="parTrans" cxnId="{61B95C09-B5A3-4437-95F5-2BCFB6389CF8}">
      <dgm:prSet/>
      <dgm:spPr/>
      <dgm:t>
        <a:bodyPr/>
        <a:lstStyle/>
        <a:p>
          <a:endParaRPr lang="es-ES"/>
        </a:p>
      </dgm:t>
    </dgm:pt>
    <dgm:pt modelId="{9A1D0AFD-0ADA-4004-B911-42C232CBC6BB}" type="sibTrans" cxnId="{61B95C09-B5A3-4437-95F5-2BCFB6389CF8}">
      <dgm:prSet/>
      <dgm:spPr/>
      <dgm:t>
        <a:bodyPr/>
        <a:lstStyle/>
        <a:p>
          <a:endParaRPr lang="es-ES"/>
        </a:p>
      </dgm:t>
    </dgm:pt>
    <dgm:pt modelId="{3AE9E4E9-D606-45DE-8FE6-B594D6C3B23A}" type="pres">
      <dgm:prSet presAssocID="{0544F779-2A16-4C9F-9D66-51E87C364F4D}" presName="Name0" presStyleCnt="0">
        <dgm:presLayoutVars>
          <dgm:dir/>
          <dgm:animLvl val="lvl"/>
          <dgm:resizeHandles val="exact"/>
        </dgm:presLayoutVars>
      </dgm:prSet>
      <dgm:spPr/>
    </dgm:pt>
    <dgm:pt modelId="{94783AFF-DF3B-4EC1-8DE3-7DAE27053445}" type="pres">
      <dgm:prSet presAssocID="{222C56B7-8085-4C32-A716-845CD91A12C7}" presName="compositeNode" presStyleCnt="0">
        <dgm:presLayoutVars>
          <dgm:bulletEnabled val="1"/>
        </dgm:presLayoutVars>
      </dgm:prSet>
      <dgm:spPr/>
    </dgm:pt>
    <dgm:pt modelId="{96839D6C-8972-4007-B08C-2EAD5B6547EA}" type="pres">
      <dgm:prSet presAssocID="{222C56B7-8085-4C32-A716-845CD91A12C7}" presName="bgRect" presStyleLbl="node1" presStyleIdx="0" presStyleCnt="3"/>
      <dgm:spPr/>
    </dgm:pt>
    <dgm:pt modelId="{9D812909-85F7-4376-9DB2-A85736D90C0F}" type="pres">
      <dgm:prSet presAssocID="{222C56B7-8085-4C32-A716-845CD91A12C7}" presName="parentNode" presStyleLbl="node1" presStyleIdx="0" presStyleCnt="3">
        <dgm:presLayoutVars>
          <dgm:chMax val="0"/>
          <dgm:bulletEnabled val="1"/>
        </dgm:presLayoutVars>
      </dgm:prSet>
      <dgm:spPr/>
    </dgm:pt>
    <dgm:pt modelId="{9879F831-9284-4A8C-8A5A-21C7618631DD}" type="pres">
      <dgm:prSet presAssocID="{222C56B7-8085-4C32-A716-845CD91A12C7}" presName="childNode" presStyleLbl="node1" presStyleIdx="0" presStyleCnt="3">
        <dgm:presLayoutVars>
          <dgm:bulletEnabled val="1"/>
        </dgm:presLayoutVars>
      </dgm:prSet>
      <dgm:spPr/>
    </dgm:pt>
    <dgm:pt modelId="{B866772D-4445-41CF-8196-7488ABC0F23F}" type="pres">
      <dgm:prSet presAssocID="{AC1CFB24-B955-4D1A-98C0-E4A4AB22AFB5}" presName="hSp" presStyleCnt="0"/>
      <dgm:spPr/>
    </dgm:pt>
    <dgm:pt modelId="{ACC9B64F-F7CD-436A-8543-E956D4A76E62}" type="pres">
      <dgm:prSet presAssocID="{AC1CFB24-B955-4D1A-98C0-E4A4AB22AFB5}" presName="vProcSp" presStyleCnt="0"/>
      <dgm:spPr/>
    </dgm:pt>
    <dgm:pt modelId="{B1E4363A-C7E7-4621-9BD8-D5BBC69BFDFF}" type="pres">
      <dgm:prSet presAssocID="{AC1CFB24-B955-4D1A-98C0-E4A4AB22AFB5}" presName="vSp1" presStyleCnt="0"/>
      <dgm:spPr/>
    </dgm:pt>
    <dgm:pt modelId="{7D3056FA-5F3B-4E94-AE10-3C38B7F909DB}" type="pres">
      <dgm:prSet presAssocID="{AC1CFB24-B955-4D1A-98C0-E4A4AB22AFB5}" presName="simulatedConn" presStyleLbl="solidFgAcc1" presStyleIdx="0" presStyleCnt="2" custLinFactNeighborX="-9538" custLinFactNeighborY="48260"/>
      <dgm:spPr>
        <a:solidFill>
          <a:srgbClr val="74B230">
            <a:alpha val="79000"/>
          </a:srgbClr>
        </a:solidFill>
        <a:ln>
          <a:noFill/>
        </a:ln>
      </dgm:spPr>
    </dgm:pt>
    <dgm:pt modelId="{E30B3010-4738-4B94-95F8-9170759D0102}" type="pres">
      <dgm:prSet presAssocID="{AC1CFB24-B955-4D1A-98C0-E4A4AB22AFB5}" presName="vSp2" presStyleCnt="0"/>
      <dgm:spPr/>
    </dgm:pt>
    <dgm:pt modelId="{84873670-F4B2-47D4-8842-3078EC49A8AE}" type="pres">
      <dgm:prSet presAssocID="{AC1CFB24-B955-4D1A-98C0-E4A4AB22AFB5}" presName="sibTrans" presStyleCnt="0"/>
      <dgm:spPr/>
    </dgm:pt>
    <dgm:pt modelId="{3D7CD09D-F061-4989-8E45-2A4F92AE9D11}" type="pres">
      <dgm:prSet presAssocID="{6809BAEC-2D9C-4234-9622-EE84EF3F1351}" presName="compositeNode" presStyleCnt="0">
        <dgm:presLayoutVars>
          <dgm:bulletEnabled val="1"/>
        </dgm:presLayoutVars>
      </dgm:prSet>
      <dgm:spPr/>
    </dgm:pt>
    <dgm:pt modelId="{A4CB7A3C-CC0A-4790-9B84-EACA76A02BE5}" type="pres">
      <dgm:prSet presAssocID="{6809BAEC-2D9C-4234-9622-EE84EF3F1351}" presName="bgRect" presStyleLbl="node1" presStyleIdx="1" presStyleCnt="3" custLinFactNeighborX="-445" custLinFactNeighborY="82"/>
      <dgm:spPr/>
    </dgm:pt>
    <dgm:pt modelId="{11B02342-9FA2-4D2A-AE07-714BD50B01A4}" type="pres">
      <dgm:prSet presAssocID="{6809BAEC-2D9C-4234-9622-EE84EF3F1351}" presName="parentNode" presStyleLbl="node1" presStyleIdx="1" presStyleCnt="3">
        <dgm:presLayoutVars>
          <dgm:chMax val="0"/>
          <dgm:bulletEnabled val="1"/>
        </dgm:presLayoutVars>
      </dgm:prSet>
      <dgm:spPr/>
    </dgm:pt>
    <dgm:pt modelId="{41DEDB3D-E7F5-4C4C-9CA0-F6CB549EEBFF}" type="pres">
      <dgm:prSet presAssocID="{6809BAEC-2D9C-4234-9622-EE84EF3F1351}" presName="childNode" presStyleLbl="node1" presStyleIdx="1" presStyleCnt="3">
        <dgm:presLayoutVars>
          <dgm:bulletEnabled val="1"/>
        </dgm:presLayoutVars>
      </dgm:prSet>
      <dgm:spPr/>
    </dgm:pt>
    <dgm:pt modelId="{6F41FD61-20D2-4972-80A9-8BCBB0BC79BD}" type="pres">
      <dgm:prSet presAssocID="{EEC03421-A7E6-47F8-B688-05241B216E3C}" presName="hSp" presStyleCnt="0"/>
      <dgm:spPr/>
    </dgm:pt>
    <dgm:pt modelId="{8CA2E0CD-B638-4358-8D1F-7DF544333A2D}" type="pres">
      <dgm:prSet presAssocID="{EEC03421-A7E6-47F8-B688-05241B216E3C}" presName="vProcSp" presStyleCnt="0"/>
      <dgm:spPr/>
    </dgm:pt>
    <dgm:pt modelId="{A843DC7B-B3B0-41FC-8D82-A81808DB4232}" type="pres">
      <dgm:prSet presAssocID="{EEC03421-A7E6-47F8-B688-05241B216E3C}" presName="vSp1" presStyleCnt="0"/>
      <dgm:spPr/>
    </dgm:pt>
    <dgm:pt modelId="{7C058F1B-F19F-4856-9252-F54910B983F5}" type="pres">
      <dgm:prSet presAssocID="{EEC03421-A7E6-47F8-B688-05241B216E3C}" presName="simulatedConn" presStyleLbl="solidFgAcc1" presStyleIdx="1" presStyleCnt="2"/>
      <dgm:spPr>
        <a:solidFill>
          <a:srgbClr val="336699">
            <a:alpha val="86000"/>
          </a:srgbClr>
        </a:solidFill>
        <a:ln>
          <a:noFill/>
        </a:ln>
      </dgm:spPr>
    </dgm:pt>
    <dgm:pt modelId="{A69BC525-984F-4243-B4BD-209ED551C35B}" type="pres">
      <dgm:prSet presAssocID="{EEC03421-A7E6-47F8-B688-05241B216E3C}" presName="vSp2" presStyleCnt="0"/>
      <dgm:spPr/>
    </dgm:pt>
    <dgm:pt modelId="{1CB0A84C-5C10-44E4-B60E-4458331B29B4}" type="pres">
      <dgm:prSet presAssocID="{EEC03421-A7E6-47F8-B688-05241B216E3C}" presName="sibTrans" presStyleCnt="0"/>
      <dgm:spPr/>
    </dgm:pt>
    <dgm:pt modelId="{717C39F2-CA2D-4586-89ED-19D458375466}" type="pres">
      <dgm:prSet presAssocID="{C1127E41-BF28-4083-B4D4-8F61CA922505}" presName="compositeNode" presStyleCnt="0">
        <dgm:presLayoutVars>
          <dgm:bulletEnabled val="1"/>
        </dgm:presLayoutVars>
      </dgm:prSet>
      <dgm:spPr/>
    </dgm:pt>
    <dgm:pt modelId="{B7BC8078-FE66-48D3-8423-54465EC73421}" type="pres">
      <dgm:prSet presAssocID="{C1127E41-BF28-4083-B4D4-8F61CA922505}" presName="bgRect" presStyleLbl="node1" presStyleIdx="2" presStyleCnt="3"/>
      <dgm:spPr/>
    </dgm:pt>
    <dgm:pt modelId="{DA9C100F-4579-464F-A40D-936F56E2D59D}" type="pres">
      <dgm:prSet presAssocID="{C1127E41-BF28-4083-B4D4-8F61CA922505}" presName="parentNode" presStyleLbl="node1" presStyleIdx="2" presStyleCnt="3">
        <dgm:presLayoutVars>
          <dgm:chMax val="0"/>
          <dgm:bulletEnabled val="1"/>
        </dgm:presLayoutVars>
      </dgm:prSet>
      <dgm:spPr/>
    </dgm:pt>
    <dgm:pt modelId="{2CDDAB58-ED0A-4046-A590-E4A28DB46125}" type="pres">
      <dgm:prSet presAssocID="{C1127E41-BF28-4083-B4D4-8F61CA922505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14287702-2A13-41E9-BF62-A21EA92C3B15}" srcId="{C1127E41-BF28-4083-B4D4-8F61CA922505}" destId="{CAE40708-761A-47E1-81B7-873D72A944D6}" srcOrd="2" destOrd="0" parTransId="{61230817-27D0-49B3-9791-D2A4CC93F144}" sibTransId="{DC5F5427-44B8-4F3A-8D4D-9A360A9D1686}"/>
    <dgm:cxn modelId="{61B95C09-B5A3-4437-95F5-2BCFB6389CF8}" srcId="{8A3A3052-0DC3-4687-9467-B5429DC9512E}" destId="{87969771-B9DF-4C2E-91EB-CD5378133039}" srcOrd="4" destOrd="0" parTransId="{0B31F515-510A-4A98-A988-7E4B373033CF}" sibTransId="{9A1D0AFD-0ADA-4004-B911-42C232CBC6BB}"/>
    <dgm:cxn modelId="{F7E6D918-00B0-49EA-B181-BE245E44C1DB}" type="presOf" srcId="{5C2BE661-BD48-4B72-9B6B-CD2564F4DCD2}" destId="{41DEDB3D-E7F5-4C4C-9CA0-F6CB549EEBFF}" srcOrd="0" destOrd="4" presId="urn:microsoft.com/office/officeart/2005/8/layout/hProcess7"/>
    <dgm:cxn modelId="{E028961A-EFD0-4505-91AE-142E4601771F}" type="presOf" srcId="{87969771-B9DF-4C2E-91EB-CD5378133039}" destId="{9879F831-9284-4A8C-8A5A-21C7618631DD}" srcOrd="0" destOrd="5" presId="urn:microsoft.com/office/officeart/2005/8/layout/hProcess7"/>
    <dgm:cxn modelId="{A5F09027-2C57-4F65-A003-8F892A9344D4}" srcId="{EF8F05AC-8785-4A4A-A437-BA8ECF97FBC2}" destId="{5C2BE661-BD48-4B72-9B6B-CD2564F4DCD2}" srcOrd="3" destOrd="0" parTransId="{57902467-7C76-4DC5-B8C8-063270E1D087}" sibTransId="{39304476-EC43-4636-96F3-0A620CB22033}"/>
    <dgm:cxn modelId="{760A5E2C-8BA7-4B13-B024-D46BF3B441D5}" srcId="{8A3A3052-0DC3-4687-9467-B5429DC9512E}" destId="{570DE691-200A-4EB1-9C4E-0AB739FFFE24}" srcOrd="0" destOrd="0" parTransId="{05F99864-F30C-44A5-8982-BAB834BC3730}" sibTransId="{B1967C40-E3A0-4100-8425-0A9017E3D9FC}"/>
    <dgm:cxn modelId="{1DB9782F-0431-4E6C-9E6D-5812EABF9E3B}" srcId="{EF8F05AC-8785-4A4A-A437-BA8ECF97FBC2}" destId="{375809FD-C802-402C-A63D-6D21BE36483E}" srcOrd="0" destOrd="0" parTransId="{90D5849E-105B-430E-A6A3-0D2312895326}" sibTransId="{A3FFC332-306B-438B-B0F6-B2D2910BA817}"/>
    <dgm:cxn modelId="{0958C630-69A8-4DDB-A230-107201137820}" srcId="{C1127E41-BF28-4083-B4D4-8F61CA922505}" destId="{B1D21ED6-6639-4B2D-9E5F-C241A26A1A63}" srcOrd="1" destOrd="0" parTransId="{B5EC6BBC-1497-4EF6-BD81-651C01ABB4F9}" sibTransId="{CB3A0BF7-7098-4AB6-A7EF-2FA37266017A}"/>
    <dgm:cxn modelId="{658C4B3F-8C89-4746-8A23-F14BEFB36184}" type="presOf" srcId="{C00DFCB4-9514-4076-BDB6-1891537686C9}" destId="{9879F831-9284-4A8C-8A5A-21C7618631DD}" srcOrd="0" destOrd="4" presId="urn:microsoft.com/office/officeart/2005/8/layout/hProcess7"/>
    <dgm:cxn modelId="{CE115962-3BC9-4812-A725-BF638D692788}" srcId="{EF8F05AC-8785-4A4A-A437-BA8ECF97FBC2}" destId="{4BACC2EC-E4DC-4333-836E-C9A7368DB5E0}" srcOrd="2" destOrd="0" parTransId="{C6E3BD34-93DA-4842-8FAE-A656D8821A65}" sibTransId="{82860B56-39B6-456F-9F93-C411705DA98A}"/>
    <dgm:cxn modelId="{74DDAD46-FEF3-4F42-A978-53944DABB89A}" srcId="{0544F779-2A16-4C9F-9D66-51E87C364F4D}" destId="{6809BAEC-2D9C-4234-9622-EE84EF3F1351}" srcOrd="1" destOrd="0" parTransId="{72F1C635-A0DF-46D5-B874-D5D620859778}" sibTransId="{EEC03421-A7E6-47F8-B688-05241B216E3C}"/>
    <dgm:cxn modelId="{7408D347-B226-4588-88C5-42624BF35F49}" srcId="{C1127E41-BF28-4083-B4D4-8F61CA922505}" destId="{5BC4358D-D2AB-4020-9356-EB000A3156C0}" srcOrd="3" destOrd="0" parTransId="{7FA6AA6A-3276-4BF1-8962-26BA94E33034}" sibTransId="{E39A60C2-364B-4C16-BBA2-E167BA0A8148}"/>
    <dgm:cxn modelId="{9CF19669-5CD0-4A56-B89C-63BA0247C584}" srcId="{8A3A3052-0DC3-4687-9467-B5429DC9512E}" destId="{C00DFCB4-9514-4076-BDB6-1891537686C9}" srcOrd="3" destOrd="0" parTransId="{ABECD7ED-969E-4812-8FEB-2F2BC99881B4}" sibTransId="{3D4DEAE9-6171-4B9B-A700-1E5383F76FCE}"/>
    <dgm:cxn modelId="{32A6B449-BD14-445F-B15F-679DDECBA91B}" type="presOf" srcId="{C1127E41-BF28-4083-B4D4-8F61CA922505}" destId="{DA9C100F-4579-464F-A40D-936F56E2D59D}" srcOrd="1" destOrd="0" presId="urn:microsoft.com/office/officeart/2005/8/layout/hProcess7"/>
    <dgm:cxn modelId="{94CEC249-CF84-468B-8324-93F725D62BA4}" srcId="{0544F779-2A16-4C9F-9D66-51E87C364F4D}" destId="{222C56B7-8085-4C32-A716-845CD91A12C7}" srcOrd="0" destOrd="0" parTransId="{E3D6A7BE-1AC0-4605-8E84-FC08C2C704AF}" sibTransId="{AC1CFB24-B955-4D1A-98C0-E4A4AB22AFB5}"/>
    <dgm:cxn modelId="{73DD2A6B-D6E1-4DA8-8687-B7C09CF5E280}" type="presOf" srcId="{B1D21ED6-6639-4B2D-9E5F-C241A26A1A63}" destId="{2CDDAB58-ED0A-4046-A590-E4A28DB46125}" srcOrd="0" destOrd="1" presId="urn:microsoft.com/office/officeart/2005/8/layout/hProcess7"/>
    <dgm:cxn modelId="{73547D4B-F2C5-4652-A5BA-E9F66D2E3ABE}" type="presOf" srcId="{EA28E278-E7BF-44C2-A331-9AC01F7C8C9D}" destId="{9879F831-9284-4A8C-8A5A-21C7618631DD}" srcOrd="0" destOrd="3" presId="urn:microsoft.com/office/officeart/2005/8/layout/hProcess7"/>
    <dgm:cxn modelId="{01D03B55-CAD5-44B6-B56E-8A15D5FDACDF}" type="presOf" srcId="{6809BAEC-2D9C-4234-9622-EE84EF3F1351}" destId="{11B02342-9FA2-4D2A-AE07-714BD50B01A4}" srcOrd="1" destOrd="0" presId="urn:microsoft.com/office/officeart/2005/8/layout/hProcess7"/>
    <dgm:cxn modelId="{A85EB856-B9F3-4A1E-AB6A-9AF8C680B729}" type="presOf" srcId="{CAE40708-761A-47E1-81B7-873D72A944D6}" destId="{2CDDAB58-ED0A-4046-A590-E4A28DB46125}" srcOrd="0" destOrd="2" presId="urn:microsoft.com/office/officeart/2005/8/layout/hProcess7"/>
    <dgm:cxn modelId="{72837B5A-6FDD-4191-B334-A68011E6438A}" type="presOf" srcId="{560BA465-E869-4BAC-85F0-F6FE135D3AED}" destId="{9879F831-9284-4A8C-8A5A-21C7618631DD}" srcOrd="0" destOrd="2" presId="urn:microsoft.com/office/officeart/2005/8/layout/hProcess7"/>
    <dgm:cxn modelId="{743EC682-3B2D-4E07-B13E-B37BAEEB4375}" type="presOf" srcId="{0544F779-2A16-4C9F-9D66-51E87C364F4D}" destId="{3AE9E4E9-D606-45DE-8FE6-B594D6C3B23A}" srcOrd="0" destOrd="0" presId="urn:microsoft.com/office/officeart/2005/8/layout/hProcess7"/>
    <dgm:cxn modelId="{0BCA9086-EDF6-4D3F-8B77-34F75719D9CF}" type="presOf" srcId="{375809FD-C802-402C-A63D-6D21BE36483E}" destId="{41DEDB3D-E7F5-4C4C-9CA0-F6CB549EEBFF}" srcOrd="0" destOrd="1" presId="urn:microsoft.com/office/officeart/2005/8/layout/hProcess7"/>
    <dgm:cxn modelId="{1D053688-9431-4B89-B65A-4B3062544A68}" type="presOf" srcId="{222C56B7-8085-4C32-A716-845CD91A12C7}" destId="{96839D6C-8972-4007-B08C-2EAD5B6547EA}" srcOrd="0" destOrd="0" presId="urn:microsoft.com/office/officeart/2005/8/layout/hProcess7"/>
    <dgm:cxn modelId="{972ABD8F-8E03-476D-8CA1-558FDC7D67E5}" type="presOf" srcId="{8A3A3052-0DC3-4687-9467-B5429DC9512E}" destId="{9879F831-9284-4A8C-8A5A-21C7618631DD}" srcOrd="0" destOrd="0" presId="urn:microsoft.com/office/officeart/2005/8/layout/hProcess7"/>
    <dgm:cxn modelId="{F776EFAA-497A-4645-B42F-F11C09238E24}" srcId="{8A3A3052-0DC3-4687-9467-B5429DC9512E}" destId="{560BA465-E869-4BAC-85F0-F6FE135D3AED}" srcOrd="1" destOrd="0" parTransId="{48BBC9C5-4B4F-4E4F-B6DF-76FE7FEE3584}" sibTransId="{B97F8D4A-0648-4C2E-B353-91DC81D531E0}"/>
    <dgm:cxn modelId="{809744AF-0E34-44D2-BF98-09BE336D925B}" srcId="{0544F779-2A16-4C9F-9D66-51E87C364F4D}" destId="{C1127E41-BF28-4083-B4D4-8F61CA922505}" srcOrd="2" destOrd="0" parTransId="{9F7CBE52-AC11-49F6-856E-315B8A57D45D}" sibTransId="{81D6BBE7-974E-4E7C-AA05-3869CF7DBC4E}"/>
    <dgm:cxn modelId="{76FB4BB5-9001-4182-83A9-F3B4A52612B3}" type="presOf" srcId="{A326AA15-8F1B-4FB7-8388-D0DC35B51C15}" destId="{41DEDB3D-E7F5-4C4C-9CA0-F6CB549EEBFF}" srcOrd="0" destOrd="2" presId="urn:microsoft.com/office/officeart/2005/8/layout/hProcess7"/>
    <dgm:cxn modelId="{7DC095BA-2ABE-4EAF-A3EB-CB34FC674406}" srcId="{222C56B7-8085-4C32-A716-845CD91A12C7}" destId="{8A3A3052-0DC3-4687-9467-B5429DC9512E}" srcOrd="0" destOrd="0" parTransId="{813E79F2-FC38-426D-96AC-E611FE7F2C4D}" sibTransId="{A78F84F8-AE1E-4B6A-A3DD-DE5C867551D2}"/>
    <dgm:cxn modelId="{FC3DE5BE-0368-42A3-998B-DDB72EA10A8F}" srcId="{6809BAEC-2D9C-4234-9622-EE84EF3F1351}" destId="{EF8F05AC-8785-4A4A-A437-BA8ECF97FBC2}" srcOrd="0" destOrd="0" parTransId="{C89BCE7A-FE2F-409C-B700-5A9A6B556D60}" sibTransId="{4146F3FA-496F-4192-9BC0-B7D20043075E}"/>
    <dgm:cxn modelId="{E148E0C7-D13E-4B47-970C-D3206CB80B38}" srcId="{EF8F05AC-8785-4A4A-A437-BA8ECF97FBC2}" destId="{A326AA15-8F1B-4FB7-8388-D0DC35B51C15}" srcOrd="1" destOrd="0" parTransId="{0764D7ED-7C18-4C21-8CC6-48FE24DE5C87}" sibTransId="{C578EBD7-B371-4708-92F1-F8854F1556FA}"/>
    <dgm:cxn modelId="{A3BEA4CA-690B-4B50-923C-A2E51EA91673}" type="presOf" srcId="{02CCE119-73A9-4BA3-9BAA-EDB62FCF810D}" destId="{2CDDAB58-ED0A-4046-A590-E4A28DB46125}" srcOrd="0" destOrd="0" presId="urn:microsoft.com/office/officeart/2005/8/layout/hProcess7"/>
    <dgm:cxn modelId="{96C697CD-3A4D-42EC-994E-E1B1A5F58F83}" type="presOf" srcId="{EF8F05AC-8785-4A4A-A437-BA8ECF97FBC2}" destId="{41DEDB3D-E7F5-4C4C-9CA0-F6CB549EEBFF}" srcOrd="0" destOrd="0" presId="urn:microsoft.com/office/officeart/2005/8/layout/hProcess7"/>
    <dgm:cxn modelId="{AB1677D6-2B84-4E5D-81D4-3C043BDAB8C4}" type="presOf" srcId="{5BC4358D-D2AB-4020-9356-EB000A3156C0}" destId="{2CDDAB58-ED0A-4046-A590-E4A28DB46125}" srcOrd="0" destOrd="3" presId="urn:microsoft.com/office/officeart/2005/8/layout/hProcess7"/>
    <dgm:cxn modelId="{9BBEFBDB-74E9-4BFA-8573-2AAF6F068691}" srcId="{8A3A3052-0DC3-4687-9467-B5429DC9512E}" destId="{EA28E278-E7BF-44C2-A331-9AC01F7C8C9D}" srcOrd="2" destOrd="0" parTransId="{78DCF18B-ED6D-4240-828B-A5EA85CE2E0D}" sibTransId="{BE449BB5-4957-4F15-924D-6425B8CEC7AC}"/>
    <dgm:cxn modelId="{FD64A7DC-C808-40CB-B1F6-55D3AAA6EF9B}" type="presOf" srcId="{C1127E41-BF28-4083-B4D4-8F61CA922505}" destId="{B7BC8078-FE66-48D3-8423-54465EC73421}" srcOrd="0" destOrd="0" presId="urn:microsoft.com/office/officeart/2005/8/layout/hProcess7"/>
    <dgm:cxn modelId="{62FAE1E3-FDC8-49F2-A244-F74DD869095F}" type="presOf" srcId="{222C56B7-8085-4C32-A716-845CD91A12C7}" destId="{9D812909-85F7-4376-9DB2-A85736D90C0F}" srcOrd="1" destOrd="0" presId="urn:microsoft.com/office/officeart/2005/8/layout/hProcess7"/>
    <dgm:cxn modelId="{DA6826E6-675F-4F9A-A029-39D71A91C1E1}" type="presOf" srcId="{4BACC2EC-E4DC-4333-836E-C9A7368DB5E0}" destId="{41DEDB3D-E7F5-4C4C-9CA0-F6CB549EEBFF}" srcOrd="0" destOrd="3" presId="urn:microsoft.com/office/officeart/2005/8/layout/hProcess7"/>
    <dgm:cxn modelId="{D6EADEE9-ED6B-4576-8F0D-FCA70B75FA6A}" type="presOf" srcId="{570DE691-200A-4EB1-9C4E-0AB739FFFE24}" destId="{9879F831-9284-4A8C-8A5A-21C7618631DD}" srcOrd="0" destOrd="1" presId="urn:microsoft.com/office/officeart/2005/8/layout/hProcess7"/>
    <dgm:cxn modelId="{8599D9F0-75F8-4B7A-8C14-F5B1CF7E9234}" type="presOf" srcId="{6809BAEC-2D9C-4234-9622-EE84EF3F1351}" destId="{A4CB7A3C-CC0A-4790-9B84-EACA76A02BE5}" srcOrd="0" destOrd="0" presId="urn:microsoft.com/office/officeart/2005/8/layout/hProcess7"/>
    <dgm:cxn modelId="{B42F13FE-A0CA-4DF3-A59F-23C478A83511}" srcId="{C1127E41-BF28-4083-B4D4-8F61CA922505}" destId="{02CCE119-73A9-4BA3-9BAA-EDB62FCF810D}" srcOrd="0" destOrd="0" parTransId="{8CF4E8D3-098A-4F84-8CE4-171CFE576D37}" sibTransId="{11DC0E2C-77B1-4A08-9B1F-10606AE20EAE}"/>
    <dgm:cxn modelId="{089B6584-29BA-4139-A7C1-2E98C4A63109}" type="presParOf" srcId="{3AE9E4E9-D606-45DE-8FE6-B594D6C3B23A}" destId="{94783AFF-DF3B-4EC1-8DE3-7DAE27053445}" srcOrd="0" destOrd="0" presId="urn:microsoft.com/office/officeart/2005/8/layout/hProcess7"/>
    <dgm:cxn modelId="{B778DB7F-7A13-4E5E-8CAD-4BC006E4A3A0}" type="presParOf" srcId="{94783AFF-DF3B-4EC1-8DE3-7DAE27053445}" destId="{96839D6C-8972-4007-B08C-2EAD5B6547EA}" srcOrd="0" destOrd="0" presId="urn:microsoft.com/office/officeart/2005/8/layout/hProcess7"/>
    <dgm:cxn modelId="{9CA41A96-EA15-4E01-B2E8-C139666931CB}" type="presParOf" srcId="{94783AFF-DF3B-4EC1-8DE3-7DAE27053445}" destId="{9D812909-85F7-4376-9DB2-A85736D90C0F}" srcOrd="1" destOrd="0" presId="urn:microsoft.com/office/officeart/2005/8/layout/hProcess7"/>
    <dgm:cxn modelId="{76A09BEB-4813-4121-ACB3-CC097ABD3E14}" type="presParOf" srcId="{94783AFF-DF3B-4EC1-8DE3-7DAE27053445}" destId="{9879F831-9284-4A8C-8A5A-21C7618631DD}" srcOrd="2" destOrd="0" presId="urn:microsoft.com/office/officeart/2005/8/layout/hProcess7"/>
    <dgm:cxn modelId="{428F3631-97E3-4B76-9107-B7A3F86FB19F}" type="presParOf" srcId="{3AE9E4E9-D606-45DE-8FE6-B594D6C3B23A}" destId="{B866772D-4445-41CF-8196-7488ABC0F23F}" srcOrd="1" destOrd="0" presId="urn:microsoft.com/office/officeart/2005/8/layout/hProcess7"/>
    <dgm:cxn modelId="{D56F5161-97B9-46DE-9D19-DE47D272E2D8}" type="presParOf" srcId="{3AE9E4E9-D606-45DE-8FE6-B594D6C3B23A}" destId="{ACC9B64F-F7CD-436A-8543-E956D4A76E62}" srcOrd="2" destOrd="0" presId="urn:microsoft.com/office/officeart/2005/8/layout/hProcess7"/>
    <dgm:cxn modelId="{AFB85A29-6FD2-45F9-A75A-F98B0F0E8F9A}" type="presParOf" srcId="{ACC9B64F-F7CD-436A-8543-E956D4A76E62}" destId="{B1E4363A-C7E7-4621-9BD8-D5BBC69BFDFF}" srcOrd="0" destOrd="0" presId="urn:microsoft.com/office/officeart/2005/8/layout/hProcess7"/>
    <dgm:cxn modelId="{7F3F3ECA-8B8F-4528-B6E6-E71DF151BF21}" type="presParOf" srcId="{ACC9B64F-F7CD-436A-8543-E956D4A76E62}" destId="{7D3056FA-5F3B-4E94-AE10-3C38B7F909DB}" srcOrd="1" destOrd="0" presId="urn:microsoft.com/office/officeart/2005/8/layout/hProcess7"/>
    <dgm:cxn modelId="{C188B622-F84E-4531-AE60-E34E9FD5186C}" type="presParOf" srcId="{ACC9B64F-F7CD-436A-8543-E956D4A76E62}" destId="{E30B3010-4738-4B94-95F8-9170759D0102}" srcOrd="2" destOrd="0" presId="urn:microsoft.com/office/officeart/2005/8/layout/hProcess7"/>
    <dgm:cxn modelId="{C10C0817-A6C3-4316-B6D1-C55F1835270B}" type="presParOf" srcId="{3AE9E4E9-D606-45DE-8FE6-B594D6C3B23A}" destId="{84873670-F4B2-47D4-8842-3078EC49A8AE}" srcOrd="3" destOrd="0" presId="urn:microsoft.com/office/officeart/2005/8/layout/hProcess7"/>
    <dgm:cxn modelId="{29AC1997-84FC-4248-845F-BED36645A497}" type="presParOf" srcId="{3AE9E4E9-D606-45DE-8FE6-B594D6C3B23A}" destId="{3D7CD09D-F061-4989-8E45-2A4F92AE9D11}" srcOrd="4" destOrd="0" presId="urn:microsoft.com/office/officeart/2005/8/layout/hProcess7"/>
    <dgm:cxn modelId="{848F112D-8625-4213-9C69-2624A1F27841}" type="presParOf" srcId="{3D7CD09D-F061-4989-8E45-2A4F92AE9D11}" destId="{A4CB7A3C-CC0A-4790-9B84-EACA76A02BE5}" srcOrd="0" destOrd="0" presId="urn:microsoft.com/office/officeart/2005/8/layout/hProcess7"/>
    <dgm:cxn modelId="{DD640305-BE80-44C5-8CB0-3FDE68AC515E}" type="presParOf" srcId="{3D7CD09D-F061-4989-8E45-2A4F92AE9D11}" destId="{11B02342-9FA2-4D2A-AE07-714BD50B01A4}" srcOrd="1" destOrd="0" presId="urn:microsoft.com/office/officeart/2005/8/layout/hProcess7"/>
    <dgm:cxn modelId="{57C5903D-C5A9-46D7-8358-FC276D3F885B}" type="presParOf" srcId="{3D7CD09D-F061-4989-8E45-2A4F92AE9D11}" destId="{41DEDB3D-E7F5-4C4C-9CA0-F6CB549EEBFF}" srcOrd="2" destOrd="0" presId="urn:microsoft.com/office/officeart/2005/8/layout/hProcess7"/>
    <dgm:cxn modelId="{6D765B4E-D9F3-4766-AEA3-B5D75659D594}" type="presParOf" srcId="{3AE9E4E9-D606-45DE-8FE6-B594D6C3B23A}" destId="{6F41FD61-20D2-4972-80A9-8BCBB0BC79BD}" srcOrd="5" destOrd="0" presId="urn:microsoft.com/office/officeart/2005/8/layout/hProcess7"/>
    <dgm:cxn modelId="{47CAD9A5-28F1-4FA7-B3AA-3B4AA6A174F6}" type="presParOf" srcId="{3AE9E4E9-D606-45DE-8FE6-B594D6C3B23A}" destId="{8CA2E0CD-B638-4358-8D1F-7DF544333A2D}" srcOrd="6" destOrd="0" presId="urn:microsoft.com/office/officeart/2005/8/layout/hProcess7"/>
    <dgm:cxn modelId="{A520C6BC-EAB1-4E70-9A72-606C801B4BA4}" type="presParOf" srcId="{8CA2E0CD-B638-4358-8D1F-7DF544333A2D}" destId="{A843DC7B-B3B0-41FC-8D82-A81808DB4232}" srcOrd="0" destOrd="0" presId="urn:microsoft.com/office/officeart/2005/8/layout/hProcess7"/>
    <dgm:cxn modelId="{623E5023-FD08-479A-97AE-01DA62B10AED}" type="presParOf" srcId="{8CA2E0CD-B638-4358-8D1F-7DF544333A2D}" destId="{7C058F1B-F19F-4856-9252-F54910B983F5}" srcOrd="1" destOrd="0" presId="urn:microsoft.com/office/officeart/2005/8/layout/hProcess7"/>
    <dgm:cxn modelId="{B406E093-4B7F-4528-8B73-9D4AA00A033A}" type="presParOf" srcId="{8CA2E0CD-B638-4358-8D1F-7DF544333A2D}" destId="{A69BC525-984F-4243-B4BD-209ED551C35B}" srcOrd="2" destOrd="0" presId="urn:microsoft.com/office/officeart/2005/8/layout/hProcess7"/>
    <dgm:cxn modelId="{5C673211-FCEE-4E20-9821-59E4C371B020}" type="presParOf" srcId="{3AE9E4E9-D606-45DE-8FE6-B594D6C3B23A}" destId="{1CB0A84C-5C10-44E4-B60E-4458331B29B4}" srcOrd="7" destOrd="0" presId="urn:microsoft.com/office/officeart/2005/8/layout/hProcess7"/>
    <dgm:cxn modelId="{868F335B-E487-4F64-81B6-73C961683B28}" type="presParOf" srcId="{3AE9E4E9-D606-45DE-8FE6-B594D6C3B23A}" destId="{717C39F2-CA2D-4586-89ED-19D458375466}" srcOrd="8" destOrd="0" presId="urn:microsoft.com/office/officeart/2005/8/layout/hProcess7"/>
    <dgm:cxn modelId="{3C7E9741-7E3E-45DB-B9E4-A19996510923}" type="presParOf" srcId="{717C39F2-CA2D-4586-89ED-19D458375466}" destId="{B7BC8078-FE66-48D3-8423-54465EC73421}" srcOrd="0" destOrd="0" presId="urn:microsoft.com/office/officeart/2005/8/layout/hProcess7"/>
    <dgm:cxn modelId="{AB0B5EF3-42E8-4854-AE17-39AC0997FB1D}" type="presParOf" srcId="{717C39F2-CA2D-4586-89ED-19D458375466}" destId="{DA9C100F-4579-464F-A40D-936F56E2D59D}" srcOrd="1" destOrd="0" presId="urn:microsoft.com/office/officeart/2005/8/layout/hProcess7"/>
    <dgm:cxn modelId="{63344FCC-13A0-450F-BFAB-AA7BE0EA42EC}" type="presParOf" srcId="{717C39F2-CA2D-4586-89ED-19D458375466}" destId="{2CDDAB58-ED0A-4046-A590-E4A28DB46125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839D6C-8972-4007-B08C-2EAD5B6547EA}">
      <dsp:nvSpPr>
        <dsp:cNvPr id="0" name=""/>
        <dsp:cNvSpPr/>
      </dsp:nvSpPr>
      <dsp:spPr>
        <a:xfrm>
          <a:off x="1650" y="1779801"/>
          <a:ext cx="7101352" cy="8521623"/>
        </a:xfrm>
        <a:prstGeom prst="roundRect">
          <a:avLst>
            <a:gd name="adj" fmla="val 5000"/>
          </a:avLst>
        </a:prstGeom>
        <a:solidFill>
          <a:srgbClr val="D5D973">
            <a:alpha val="53725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95453" rIns="253365" bIns="0" numCol="1" spcCol="1270" anchor="t" anchorCtr="0">
          <a:noAutofit/>
        </a:bodyPr>
        <a:lstStyle/>
        <a:p>
          <a:pPr marL="0" lvl="0" indent="0" algn="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5700" kern="1200" dirty="0">
              <a:solidFill>
                <a:schemeClr val="tx2"/>
              </a:solidFill>
              <a:latin typeface="Raleway"/>
            </a:rPr>
            <a:t>Gestor d’expedients</a:t>
          </a:r>
        </a:p>
      </dsp:txBody>
      <dsp:txXfrm rot="16200000">
        <a:off x="-2782080" y="4563531"/>
        <a:ext cx="6987731" cy="1420270"/>
      </dsp:txXfrm>
    </dsp:sp>
    <dsp:sp modelId="{9879F831-9284-4A8C-8A5A-21C7618631DD}">
      <dsp:nvSpPr>
        <dsp:cNvPr id="0" name=""/>
        <dsp:cNvSpPr/>
      </dsp:nvSpPr>
      <dsp:spPr>
        <a:xfrm>
          <a:off x="1421920" y="1779801"/>
          <a:ext cx="5290507" cy="852162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3444" rIns="0" bIns="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3600" kern="1200" dirty="0">
              <a:solidFill>
                <a:schemeClr val="tx2"/>
              </a:solidFill>
              <a:latin typeface="Raleway"/>
            </a:rPr>
            <a:t>Gestió expedients en tràmit</a:t>
          </a: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a-ES" sz="3600" kern="1200" dirty="0">
              <a:solidFill>
                <a:schemeClr val="tx2"/>
              </a:solidFill>
              <a:latin typeface="Raleway"/>
            </a:rPr>
            <a:t>Tramitació expedients fins tancament</a:t>
          </a: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a-ES" sz="3600" kern="1200" dirty="0">
              <a:solidFill>
                <a:schemeClr val="tx2"/>
              </a:solidFill>
              <a:latin typeface="Raleway"/>
            </a:rPr>
            <a:t>Incorporació  instruments d’arxiu (tipologies documentals, metadades, </a:t>
          </a:r>
          <a:r>
            <a:rPr lang="ca-ES" sz="3600" kern="1200" dirty="0" err="1">
              <a:solidFill>
                <a:schemeClr val="tx2"/>
              </a:solidFill>
              <a:latin typeface="Raleway"/>
            </a:rPr>
            <a:t>QdC</a:t>
          </a:r>
          <a:r>
            <a:rPr lang="ca-ES" sz="3600" kern="1200" dirty="0">
              <a:solidFill>
                <a:schemeClr val="tx2"/>
              </a:solidFill>
              <a:latin typeface="Raleway"/>
            </a:rPr>
            <a:t>...)</a:t>
          </a: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a-ES" sz="3600" kern="1200" dirty="0">
              <a:solidFill>
                <a:schemeClr val="tx2"/>
              </a:solidFill>
              <a:latin typeface="Raleway"/>
            </a:rPr>
            <a:t>Suport creació expedients</a:t>
          </a: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a-ES" sz="3600" kern="1200" dirty="0">
              <a:solidFill>
                <a:schemeClr val="tx2"/>
              </a:solidFill>
              <a:latin typeface="Raleway"/>
            </a:rPr>
            <a:t>Metodologia e-SET</a:t>
          </a: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a-ES" sz="3600" kern="1200" dirty="0">
              <a:solidFill>
                <a:schemeClr val="tx2"/>
              </a:solidFill>
              <a:latin typeface="Raleway"/>
            </a:rPr>
            <a:t>Eina proporcionada per Diputacions o solució mercat</a:t>
          </a:r>
        </a:p>
      </dsp:txBody>
      <dsp:txXfrm>
        <a:off x="1421920" y="1779801"/>
        <a:ext cx="5290507" cy="8521623"/>
      </dsp:txXfrm>
    </dsp:sp>
    <dsp:sp modelId="{A4CB7A3C-CC0A-4790-9B84-EACA76A02BE5}">
      <dsp:nvSpPr>
        <dsp:cNvPr id="0" name=""/>
        <dsp:cNvSpPr/>
      </dsp:nvSpPr>
      <dsp:spPr>
        <a:xfrm>
          <a:off x="7319949" y="1786788"/>
          <a:ext cx="7101352" cy="8521623"/>
        </a:xfrm>
        <a:prstGeom prst="roundRect">
          <a:avLst>
            <a:gd name="adj" fmla="val 5000"/>
          </a:avLst>
        </a:prstGeom>
        <a:solidFill>
          <a:srgbClr val="336699">
            <a:alpha val="6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95453" rIns="253365" bIns="0" numCol="1" spcCol="1270" anchor="t" anchorCtr="0">
          <a:noAutofit/>
        </a:bodyPr>
        <a:lstStyle/>
        <a:p>
          <a:pPr marL="0" lvl="0" indent="0" algn="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5700" kern="1200" dirty="0">
              <a:latin typeface="Raleway"/>
            </a:rPr>
            <a:t>Gestor d’expedients</a:t>
          </a:r>
        </a:p>
      </dsp:txBody>
      <dsp:txXfrm rot="16200000">
        <a:off x="4536219" y="4570519"/>
        <a:ext cx="6987731" cy="1420270"/>
      </dsp:txXfrm>
    </dsp:sp>
    <dsp:sp modelId="{7D3056FA-5F3B-4E94-AE10-3C38B7F909DB}">
      <dsp:nvSpPr>
        <dsp:cNvPr id="0" name=""/>
        <dsp:cNvSpPr/>
      </dsp:nvSpPr>
      <dsp:spPr>
        <a:xfrm rot="5400000">
          <a:off x="6659394" y="8833272"/>
          <a:ext cx="1252127" cy="1065202"/>
        </a:xfrm>
        <a:prstGeom prst="flowChartExtract">
          <a:avLst/>
        </a:prstGeom>
        <a:solidFill>
          <a:srgbClr val="74B230">
            <a:alpha val="79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DEDB3D-E7F5-4C4C-9CA0-F6CB549EEBFF}">
      <dsp:nvSpPr>
        <dsp:cNvPr id="0" name=""/>
        <dsp:cNvSpPr/>
      </dsp:nvSpPr>
      <dsp:spPr>
        <a:xfrm>
          <a:off x="8740220" y="1786788"/>
          <a:ext cx="5290507" cy="852162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3444" rIns="0" bIns="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3600" kern="1200" dirty="0">
              <a:latin typeface="Raleway"/>
            </a:rPr>
            <a:t>Mòdul de transferència</a:t>
          </a: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a-ES" sz="3600" kern="1200" dirty="0">
              <a:latin typeface="Raleway"/>
            </a:rPr>
            <a:t>Gestió expedients finalitzats</a:t>
          </a: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a-ES" sz="3600" kern="1200" dirty="0">
              <a:latin typeface="Raleway"/>
            </a:rPr>
            <a:t>Tasques de revisió</a:t>
          </a: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a-ES" sz="3600" kern="1200" dirty="0">
              <a:latin typeface="Raleway"/>
            </a:rPr>
            <a:t>Reobertura expedients</a:t>
          </a: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a-ES" sz="3600" kern="1200" dirty="0">
              <a:latin typeface="Raleway"/>
            </a:rPr>
            <a:t>Transferència expedients a </a:t>
          </a:r>
          <a:r>
            <a:rPr lang="ca-ES" sz="3600" kern="1200" dirty="0" err="1">
              <a:latin typeface="Raleway"/>
            </a:rPr>
            <a:t>iArxiu</a:t>
          </a:r>
          <a:r>
            <a:rPr lang="ca-ES" sz="3600" kern="1200" dirty="0">
              <a:latin typeface="Raleway"/>
            </a:rPr>
            <a:t> automatitzada</a:t>
          </a:r>
        </a:p>
      </dsp:txBody>
      <dsp:txXfrm>
        <a:off x="8740220" y="1786788"/>
        <a:ext cx="5290507" cy="8521623"/>
      </dsp:txXfrm>
    </dsp:sp>
    <dsp:sp modelId="{B7BC8078-FE66-48D3-8423-54465EC73421}">
      <dsp:nvSpPr>
        <dsp:cNvPr id="0" name=""/>
        <dsp:cNvSpPr/>
      </dsp:nvSpPr>
      <dsp:spPr>
        <a:xfrm>
          <a:off x="14701450" y="1779801"/>
          <a:ext cx="7101352" cy="8521623"/>
        </a:xfrm>
        <a:prstGeom prst="roundRect">
          <a:avLst>
            <a:gd name="adj" fmla="val 5000"/>
          </a:avLst>
        </a:prstGeom>
        <a:solidFill>
          <a:srgbClr val="8D8084">
            <a:alpha val="59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95453" rIns="253365" bIns="0" numCol="1" spcCol="1270" anchor="t" anchorCtr="0">
          <a:noAutofit/>
        </a:bodyPr>
        <a:lstStyle/>
        <a:p>
          <a:pPr marL="0" lvl="0" indent="0" algn="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5700" kern="1200" dirty="0" err="1">
              <a:latin typeface="Raleway"/>
            </a:rPr>
            <a:t>iARXIU</a:t>
          </a:r>
          <a:endParaRPr lang="ca-ES" sz="5700" kern="1200" dirty="0">
            <a:latin typeface="Raleway"/>
          </a:endParaRPr>
        </a:p>
      </dsp:txBody>
      <dsp:txXfrm rot="16200000">
        <a:off x="11917720" y="4563531"/>
        <a:ext cx="6987731" cy="1420270"/>
      </dsp:txXfrm>
    </dsp:sp>
    <dsp:sp modelId="{7C058F1B-F19F-4856-9252-F54910B983F5}">
      <dsp:nvSpPr>
        <dsp:cNvPr id="0" name=""/>
        <dsp:cNvSpPr/>
      </dsp:nvSpPr>
      <dsp:spPr>
        <a:xfrm rot="5400000">
          <a:off x="14110893" y="8551276"/>
          <a:ext cx="1252127" cy="1065202"/>
        </a:xfrm>
        <a:prstGeom prst="flowChartExtract">
          <a:avLst/>
        </a:prstGeom>
        <a:solidFill>
          <a:srgbClr val="336699">
            <a:alpha val="86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DDAB58-ED0A-4046-A590-E4A28DB46125}">
      <dsp:nvSpPr>
        <dsp:cNvPr id="0" name=""/>
        <dsp:cNvSpPr/>
      </dsp:nvSpPr>
      <dsp:spPr>
        <a:xfrm>
          <a:off x="16121721" y="1779801"/>
          <a:ext cx="5290507" cy="852162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3444" rIns="0" bIns="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3600" kern="1200" dirty="0">
              <a:latin typeface="Raleway" pitchFamily="2" charset="0"/>
            </a:rPr>
            <a:t>- Alta servei</a:t>
          </a:r>
        </a:p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3600" kern="1200" dirty="0">
              <a:latin typeface="Raleway" pitchFamily="2" charset="0"/>
            </a:rPr>
            <a:t>- Alta fons documental</a:t>
          </a:r>
        </a:p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3600" kern="1200" dirty="0">
              <a:latin typeface="Raleway" pitchFamily="2" charset="0"/>
            </a:rPr>
            <a:t>- Alta plantilla per descriure expedients</a:t>
          </a:r>
        </a:p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3600" kern="1200" dirty="0">
              <a:latin typeface="Raleway" pitchFamily="2" charset="0"/>
            </a:rPr>
            <a:t>- Transferències automàtiques des del gestor</a:t>
          </a:r>
        </a:p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3600" kern="1200" dirty="0">
              <a:latin typeface="Raleway" pitchFamily="2" charset="0"/>
            </a:rPr>
            <a:t>- Càrrega automàtica </a:t>
          </a:r>
          <a:r>
            <a:rPr lang="ca-ES" sz="3600" kern="1200" dirty="0" err="1">
              <a:latin typeface="Raleway" pitchFamily="2" charset="0"/>
            </a:rPr>
            <a:t>QdC</a:t>
          </a:r>
          <a:r>
            <a:rPr lang="ca-ES" sz="3600" kern="1200" dirty="0">
              <a:latin typeface="Raleway" pitchFamily="2" charset="0"/>
            </a:rPr>
            <a:t> o manual</a:t>
          </a:r>
        </a:p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3600" kern="1200" dirty="0">
              <a:latin typeface="Raleway" pitchFamily="2" charset="0"/>
            </a:rPr>
            <a:t>- Gestió polítiques</a:t>
          </a:r>
        </a:p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3600" kern="1200" dirty="0">
              <a:latin typeface="Raleway" pitchFamily="2" charset="0"/>
            </a:rPr>
            <a:t>- Gestió accés per part dels usuaris</a:t>
          </a:r>
        </a:p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3600" kern="1200" dirty="0">
              <a:latin typeface="Raleway" pitchFamily="2" charset="0"/>
            </a:rPr>
            <a:t>- Traçabilitat i registres d’accions</a:t>
          </a:r>
        </a:p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a-ES" sz="1200" kern="1200" dirty="0"/>
        </a:p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a-ES" sz="1200" kern="1200" dirty="0"/>
        </a:p>
      </dsp:txBody>
      <dsp:txXfrm>
        <a:off x="16121721" y="1779801"/>
        <a:ext cx="5290507" cy="85216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DDC5289E-40AE-15A0-6CA3-5A34625D4C3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98C0306-5F15-3873-3BA0-E50529EE688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B5E603-0163-0848-938B-DC12918F5621}" type="datetimeFigureOut">
              <a:rPr lang="es-ES" smtClean="0"/>
              <a:t>11/11/2025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A2C95B3-A33D-1D86-A5D0-EBC19D62C66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AF0198D-1FB6-656A-5701-7B8AE384EAF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ACE201-693F-AC43-8154-A752F1B07AB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04575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 Light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 Light"/>
              </a:defRPr>
            </a:lvl1pPr>
          </a:lstStyle>
          <a:p>
            <a:fld id="{EFC10EE1-B198-C942-8235-326C972CBB30}" type="datetimeFigureOut">
              <a:rPr lang="en-US" smtClean="0"/>
              <a:pPr/>
              <a:t>11/11/2025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 Light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 Light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1pPr>
    <a:lvl2pPr marL="914217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2pPr>
    <a:lvl3pPr marL="1828434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3pPr>
    <a:lvl4pPr marL="2742651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4pPr>
    <a:lvl5pPr marL="3656868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857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9E420F-7B3C-D468-3C70-C5B6D76D3F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CF3A413-261F-594A-CC5C-969FB88AA0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1FD15EF-C334-515F-A778-7F23201B97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C703820-3556-5AB3-8A57-1E5472697A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014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E76297-0C3A-58AB-72D0-B338D4BCB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334B9F5-174F-08B1-048E-3A279B852E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9FFE542-BCE9-23C5-27BF-246EB40636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DE4931C-E593-B3B0-AED0-3A318B2315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18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FA1305-4F4A-4C21-2F8B-3CC756E12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907B6A4-3305-28E9-0FD4-CC57679625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F2AD234-A327-4818-4FA3-84833A0A94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B8ADF3C-1EC7-02E9-B867-1DED131682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632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349328-257A-61DE-BB60-20CB9D2217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EDC818E-C1A8-1D3F-0E52-4E09FCB986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07BE0B0F-7AC4-865E-240F-8513E86EB9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8AF782E-6AE2-9F25-83B7-2E9F32659D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284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8112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79966A-47A6-4F1C-3A36-9E3E07D40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8870B0E-508D-DC6F-3E8D-A5D1A96667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EFB3B47-252F-7BE3-1E70-FF20B9222E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F6224A6-2E37-7C0B-6EE0-CAE5040595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6789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1191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197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em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negre - v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Marcador de texto 38">
            <a:extLst>
              <a:ext uri="{FF2B5EF4-FFF2-40B4-BE49-F238E27FC236}">
                <a16:creationId xmlns:a16="http://schemas.microsoft.com/office/drawing/2014/main" id="{E575C7FF-BC85-8C76-D494-C22753DB03A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71520" y="8549957"/>
            <a:ext cx="8189172" cy="4279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  <a:latin typeface="Raleway" pitchFamily="2" charset="77"/>
              </a:defRPr>
            </a:lvl1pPr>
          </a:lstStyle>
          <a:p>
            <a:pPr lvl="0"/>
            <a:r>
              <a:rPr lang="es-ES" dirty="0" err="1"/>
              <a:t>Nom</a:t>
            </a:r>
            <a:r>
              <a:rPr lang="es-ES" dirty="0"/>
              <a:t> i </a:t>
            </a:r>
            <a:r>
              <a:rPr lang="es-ES" dirty="0" err="1"/>
              <a:t>cognom</a:t>
            </a:r>
            <a:r>
              <a:rPr lang="es-ES" dirty="0"/>
              <a:t> de </a:t>
            </a:r>
            <a:r>
              <a:rPr lang="es-ES" dirty="0" err="1"/>
              <a:t>l’autor</a:t>
            </a:r>
            <a:endParaRPr lang="es-ES" dirty="0"/>
          </a:p>
        </p:txBody>
      </p:sp>
      <p:sp>
        <p:nvSpPr>
          <p:cNvPr id="41" name="Marcador de texto 40">
            <a:extLst>
              <a:ext uri="{FF2B5EF4-FFF2-40B4-BE49-F238E27FC236}">
                <a16:creationId xmlns:a16="http://schemas.microsoft.com/office/drawing/2014/main" id="{7260965A-9873-7752-6609-79C93CF23B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71520" y="9050569"/>
            <a:ext cx="8189172" cy="4279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err="1"/>
              <a:t>Càrrec</a:t>
            </a:r>
            <a:endParaRPr lang="es-ES" dirty="0"/>
          </a:p>
        </p:txBody>
      </p:sp>
      <p:sp>
        <p:nvSpPr>
          <p:cNvPr id="43" name="Marcador de texto 42">
            <a:extLst>
              <a:ext uri="{FF2B5EF4-FFF2-40B4-BE49-F238E27FC236}">
                <a16:creationId xmlns:a16="http://schemas.microsoft.com/office/drawing/2014/main" id="{28BFFBFF-08A5-0E0D-A51C-6AA539F0E9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671520" y="9508877"/>
            <a:ext cx="8189172" cy="4279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  <a:latin typeface="Raleway" pitchFamily="2" charset="77"/>
              </a:defRPr>
            </a:lvl1pPr>
          </a:lstStyle>
          <a:p>
            <a:pPr lvl="0"/>
            <a:r>
              <a:rPr lang="es-ES" dirty="0"/>
              <a:t>Barcelona 04/04/24</a:t>
            </a:r>
          </a:p>
        </p:txBody>
      </p:sp>
      <p:sp>
        <p:nvSpPr>
          <p:cNvPr id="45" name="Marcador de texto 36">
            <a:extLst>
              <a:ext uri="{FF2B5EF4-FFF2-40B4-BE49-F238E27FC236}">
                <a16:creationId xmlns:a16="http://schemas.microsoft.com/office/drawing/2014/main" id="{19E59AD4-640F-1A18-4CD2-450C98A368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31655" y="5839317"/>
            <a:ext cx="11901464" cy="17093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>
                <a:solidFill>
                  <a:schemeClr val="bg1"/>
                </a:solidFill>
                <a:latin typeface="Raleway" pitchFamily="2" charset="77"/>
              </a:defRPr>
            </a:lvl1pPr>
          </a:lstStyle>
          <a:p>
            <a:pPr lvl="0"/>
            <a:r>
              <a:rPr lang="es-ES" dirty="0" err="1"/>
              <a:t>Subtítol</a:t>
            </a:r>
            <a:r>
              <a:rPr lang="es-ES" dirty="0"/>
              <a:t> de la </a:t>
            </a:r>
            <a:r>
              <a:rPr lang="es-ES" dirty="0" err="1"/>
              <a:t>presentació</a:t>
            </a:r>
            <a:r>
              <a:rPr lang="es-ES" dirty="0"/>
              <a:t>, </a:t>
            </a:r>
            <a:r>
              <a:rPr lang="es-ES" dirty="0" err="1"/>
              <a:t>continuació</a:t>
            </a:r>
            <a:r>
              <a:rPr lang="es-ES" dirty="0"/>
              <a:t> del </a:t>
            </a:r>
            <a:r>
              <a:rPr lang="es-ES" dirty="0" err="1"/>
              <a:t>subtítol</a:t>
            </a:r>
            <a:endParaRPr lang="es-ES" dirty="0"/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A61BAF43-4945-2A73-E9E9-F66135A1A5F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478556" y="0"/>
            <a:ext cx="9873063" cy="13716000"/>
          </a:xfrm>
          <a:prstGeom prst="rect">
            <a:avLst/>
          </a:prstGeom>
          <a:solidFill>
            <a:schemeClr val="tx2">
              <a:alpha val="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4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197389"/>
      </p:ext>
    </p:extLst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tems amb foto_esquer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Marcador de texto 28">
            <a:extLst>
              <a:ext uri="{FF2B5EF4-FFF2-40B4-BE49-F238E27FC236}">
                <a16:creationId xmlns:a16="http://schemas.microsoft.com/office/drawing/2014/main" id="{4A8F8627-02C1-2B30-7079-E8A0B5B5FAA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30931" y="1221596"/>
            <a:ext cx="9417050" cy="10790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chemeClr val="tx2"/>
                </a:solidFill>
                <a:latin typeface="Raleway ExtraBold" panose="020B0503030101060003" pitchFamily="34" charset="77"/>
              </a:defRPr>
            </a:lvl1pPr>
            <a:lvl2pPr>
              <a:defRPr sz="3000">
                <a:solidFill>
                  <a:schemeClr val="tx2"/>
                </a:solidFill>
                <a:latin typeface="Raleway" pitchFamily="2" charset="77"/>
              </a:defRPr>
            </a:lvl2pPr>
          </a:lstStyle>
          <a:p>
            <a:pPr marL="0" marR="0" lvl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Entradeta</a:t>
            </a:r>
            <a:r>
              <a:rPr lang="es-ES" dirty="0"/>
              <a:t> </a:t>
            </a:r>
            <a:r>
              <a:rPr lang="es-ES" dirty="0" err="1"/>
              <a:t>amb</a:t>
            </a:r>
            <a:r>
              <a:rPr lang="es-ES" dirty="0"/>
              <a:t> </a:t>
            </a:r>
            <a:r>
              <a:rPr lang="es-ES" dirty="0" err="1"/>
              <a:t>espai</a:t>
            </a:r>
            <a:r>
              <a:rPr lang="es-ES" dirty="0"/>
              <a:t> per dos </a:t>
            </a:r>
            <a:r>
              <a:rPr lang="es-ES" dirty="0" err="1"/>
              <a:t>línies</a:t>
            </a:r>
            <a:r>
              <a:rPr lang="es-ES" dirty="0"/>
              <a:t> de </a:t>
            </a:r>
            <a:r>
              <a:rPr lang="es-ES" dirty="0" err="1"/>
              <a:t>text</a:t>
            </a:r>
            <a:r>
              <a:rPr lang="es-ES" dirty="0"/>
              <a:t> per si de cas cal posar </a:t>
            </a:r>
            <a:r>
              <a:rPr lang="es-ES" dirty="0" err="1"/>
              <a:t>més</a:t>
            </a:r>
            <a:r>
              <a:rPr lang="es-ES" dirty="0"/>
              <a:t> </a:t>
            </a:r>
            <a:r>
              <a:rPr lang="es-ES" dirty="0" err="1"/>
              <a:t>info</a:t>
            </a:r>
            <a:r>
              <a:rPr lang="es-ES" dirty="0"/>
              <a:t> </a:t>
            </a:r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07AF0B01-7513-02E6-97F2-DB3ABFF766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30932" y="2921611"/>
            <a:ext cx="9417050" cy="41657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 b="1">
                <a:solidFill>
                  <a:schemeClr val="tx2"/>
                </a:solidFill>
                <a:latin typeface="Raleway" pitchFamily="2" charset="77"/>
              </a:defRPr>
            </a:lvl1pPr>
          </a:lstStyle>
          <a:p>
            <a:pPr lvl="0"/>
            <a:r>
              <a:rPr lang="es-ES" dirty="0"/>
              <a:t>Titular </a:t>
            </a:r>
            <a:r>
              <a:rPr lang="es-ES" dirty="0" err="1"/>
              <a:t>molt</a:t>
            </a:r>
            <a:r>
              <a:rPr lang="es-ES" dirty="0"/>
              <a:t> gran i principal en la </a:t>
            </a:r>
            <a:r>
              <a:rPr lang="es-ES" dirty="0" err="1"/>
              <a:t>slide</a:t>
            </a:r>
            <a:endParaRPr lang="es-ES" dirty="0"/>
          </a:p>
        </p:txBody>
      </p:sp>
      <p:pic>
        <p:nvPicPr>
          <p:cNvPr id="13" name="Imagen 12" descr="Logotipo&#10;&#10;Descripción generada automáticamente">
            <a:extLst>
              <a:ext uri="{FF2B5EF4-FFF2-40B4-BE49-F238E27FC236}">
                <a16:creationId xmlns:a16="http://schemas.microsoft.com/office/drawing/2014/main" id="{6A3FFB3E-DE11-11A6-F531-C40BC4892260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5589" y="12649200"/>
            <a:ext cx="1693334" cy="762000"/>
          </a:xfrm>
          <a:prstGeom prst="rect">
            <a:avLst/>
          </a:prstGeom>
        </p:spPr>
      </p:pic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2E0DAC97-BB84-F33C-6D30-AF761B8BAD55}"/>
              </a:ext>
            </a:extLst>
          </p:cNvPr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5589" y="12649200"/>
            <a:ext cx="1693334" cy="762000"/>
          </a:xfrm>
          <a:prstGeom prst="rect">
            <a:avLst/>
          </a:prstGeom>
        </p:spPr>
      </p:pic>
      <p:sp>
        <p:nvSpPr>
          <p:cNvPr id="3" name="Marcador de texto 28">
            <a:extLst>
              <a:ext uri="{FF2B5EF4-FFF2-40B4-BE49-F238E27FC236}">
                <a16:creationId xmlns:a16="http://schemas.microsoft.com/office/drawing/2014/main" id="{EEEC041D-30A5-1EE0-FEF6-4062197D638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30931" y="7636833"/>
            <a:ext cx="9417050" cy="2897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 i="0">
                <a:solidFill>
                  <a:schemeClr val="tx2"/>
                </a:solidFill>
                <a:latin typeface="Raleway" pitchFamily="2" charset="77"/>
              </a:defRPr>
            </a:lvl1pPr>
            <a:lvl2pPr>
              <a:defRPr sz="3000">
                <a:solidFill>
                  <a:schemeClr val="tx2"/>
                </a:solidFill>
                <a:latin typeface="Raleway" pitchFamily="2" charset="77"/>
              </a:defRPr>
            </a:lvl2pPr>
          </a:lstStyle>
          <a:p>
            <a:pPr marL="0" marR="0" lvl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/>
              <a:t>• </a:t>
            </a:r>
            <a:r>
              <a:rPr lang="es-ES" dirty="0" err="1"/>
              <a:t>Lorem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</a:p>
          <a:p>
            <a:pPr marL="0" marR="0" lvl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/>
              <a:t>• </a:t>
            </a:r>
            <a:r>
              <a:rPr lang="es-ES" dirty="0" err="1"/>
              <a:t>Lorem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</a:p>
          <a:p>
            <a:pPr marL="0" marR="0" lvl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/>
              <a:t>• </a:t>
            </a:r>
            <a:r>
              <a:rPr lang="es-ES" dirty="0" err="1"/>
              <a:t>Lorem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</a:p>
        </p:txBody>
      </p:sp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D69AAA81-D748-CFD3-9C41-D10E5AF2B9E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188824" y="0"/>
            <a:ext cx="12188825" cy="13716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4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pic>
        <p:nvPicPr>
          <p:cNvPr id="6" name="Imagen 19" descr="Patrón de fondo&#10;&#10;Descripción generada automáticamente">
            <a:extLst>
              <a:ext uri="{FF2B5EF4-FFF2-40B4-BE49-F238E27FC236}">
                <a16:creationId xmlns:a16="http://schemas.microsoft.com/office/drawing/2014/main" id="{11F649D2-F16A-8468-4249-7D96448C9C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459" y="12605123"/>
            <a:ext cx="1127333" cy="50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936311"/>
      </p:ext>
    </p:extLst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dos columnes foto -f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B98FAAEC-2C21-A048-97DA-509D85B2088A}"/>
              </a:ext>
            </a:extLst>
          </p:cNvPr>
          <p:cNvSpPr/>
          <p:nvPr userDrawn="1"/>
        </p:nvSpPr>
        <p:spPr>
          <a:xfrm>
            <a:off x="15879337" y="0"/>
            <a:ext cx="8498313" cy="1371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Regular" charset="0"/>
            </a:endParaRPr>
          </a:p>
        </p:txBody>
      </p:sp>
      <p:sp>
        <p:nvSpPr>
          <p:cNvPr id="11" name="Marcador de texto 28">
            <a:extLst>
              <a:ext uri="{FF2B5EF4-FFF2-40B4-BE49-F238E27FC236}">
                <a16:creationId xmlns:a16="http://schemas.microsoft.com/office/drawing/2014/main" id="{CB9452E2-AEF0-871B-4C93-8540F13F25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57954" y="6061191"/>
            <a:ext cx="5945188" cy="51706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solidFill>
                  <a:schemeClr val="tx2"/>
                </a:solidFill>
                <a:latin typeface="Raleway" pitchFamily="2" charset="77"/>
              </a:defRPr>
            </a:lvl1pPr>
          </a:lstStyle>
          <a:p>
            <a:pPr marL="0" marR="0" lvl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Lorem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 </a:t>
            </a:r>
            <a:r>
              <a:rPr lang="es-ES" dirty="0" err="1"/>
              <a:t>Aenean</a:t>
            </a:r>
            <a:r>
              <a:rPr lang="es-ES" dirty="0"/>
              <a:t> commodo </a:t>
            </a:r>
            <a:r>
              <a:rPr lang="es-ES" dirty="0" err="1"/>
              <a:t>ligula</a:t>
            </a:r>
            <a:r>
              <a:rPr lang="es-ES" dirty="0"/>
              <a:t> </a:t>
            </a:r>
            <a:r>
              <a:rPr lang="es-ES" dirty="0" err="1"/>
              <a:t>eget</a:t>
            </a:r>
            <a:r>
              <a:rPr lang="es-ES" dirty="0"/>
              <a:t> dolor. </a:t>
            </a:r>
            <a:r>
              <a:rPr lang="es-ES" dirty="0" err="1"/>
              <a:t>Aenean</a:t>
            </a:r>
            <a:r>
              <a:rPr lang="es-ES" dirty="0"/>
              <a:t> </a:t>
            </a:r>
            <a:r>
              <a:rPr lang="es-ES" dirty="0" err="1"/>
              <a:t>massa</a:t>
            </a:r>
            <a:r>
              <a:rPr lang="es-ES" dirty="0"/>
              <a:t>. </a:t>
            </a:r>
          </a:p>
        </p:txBody>
      </p:sp>
      <p:sp>
        <p:nvSpPr>
          <p:cNvPr id="16" name="Marcador de texto 28">
            <a:extLst>
              <a:ext uri="{FF2B5EF4-FFF2-40B4-BE49-F238E27FC236}">
                <a16:creationId xmlns:a16="http://schemas.microsoft.com/office/drawing/2014/main" id="{172000F2-6FDE-8AE7-7211-F194A8FC2DB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21050" y="6108083"/>
            <a:ext cx="5945188" cy="51706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solidFill>
                  <a:schemeClr val="tx2"/>
                </a:solidFill>
                <a:latin typeface="Raleway" pitchFamily="2" charset="77"/>
              </a:defRPr>
            </a:lvl1pPr>
          </a:lstStyle>
          <a:p>
            <a:pPr marL="0" marR="0" lvl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Lorem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 </a:t>
            </a:r>
            <a:r>
              <a:rPr lang="es-ES" dirty="0" err="1"/>
              <a:t>Aenean</a:t>
            </a:r>
            <a:r>
              <a:rPr lang="es-ES" dirty="0"/>
              <a:t> commodo </a:t>
            </a:r>
            <a:r>
              <a:rPr lang="es-ES" dirty="0" err="1"/>
              <a:t>ligula</a:t>
            </a:r>
            <a:r>
              <a:rPr lang="es-ES" dirty="0"/>
              <a:t> </a:t>
            </a:r>
            <a:r>
              <a:rPr lang="es-ES" dirty="0" err="1"/>
              <a:t>eget</a:t>
            </a:r>
            <a:r>
              <a:rPr lang="es-ES" dirty="0"/>
              <a:t> dolor. </a:t>
            </a:r>
            <a:r>
              <a:rPr lang="es-ES" dirty="0" err="1"/>
              <a:t>Aenean</a:t>
            </a:r>
            <a:r>
              <a:rPr lang="es-ES" dirty="0"/>
              <a:t> </a:t>
            </a:r>
            <a:r>
              <a:rPr lang="es-ES" dirty="0" err="1"/>
              <a:t>massa</a:t>
            </a:r>
            <a:r>
              <a:rPr lang="es-ES" dirty="0"/>
              <a:t>. </a:t>
            </a:r>
          </a:p>
        </p:txBody>
      </p:sp>
      <p:sp>
        <p:nvSpPr>
          <p:cNvPr id="14" name="Marcador de texto 12">
            <a:extLst>
              <a:ext uri="{FF2B5EF4-FFF2-40B4-BE49-F238E27FC236}">
                <a16:creationId xmlns:a16="http://schemas.microsoft.com/office/drawing/2014/main" id="{2AB11CBF-D569-0B2A-E712-EAC5A2DDF96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41077" y="5004743"/>
            <a:ext cx="5945188" cy="1056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tx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" dirty="0" err="1"/>
              <a:t>Subtítol</a:t>
            </a:r>
            <a:r>
              <a:rPr lang="es-ES" dirty="0"/>
              <a:t> B</a:t>
            </a:r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0916DCA7-F3FC-1769-5098-C570E7BE63C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94466" y="5004743"/>
            <a:ext cx="5945188" cy="1056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tx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" dirty="0" err="1"/>
              <a:t>Subtítol</a:t>
            </a:r>
            <a:r>
              <a:rPr lang="es-ES" dirty="0"/>
              <a:t> 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BE850E-1251-F0D1-5EC9-3E3AE8EF657E}"/>
              </a:ext>
            </a:extLst>
          </p:cNvPr>
          <p:cNvSpPr/>
          <p:nvPr/>
        </p:nvSpPr>
        <p:spPr>
          <a:xfrm>
            <a:off x="15879337" y="0"/>
            <a:ext cx="8498313" cy="1371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Regular" charset="0"/>
            </a:endParaRPr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899A3825-19FB-944F-118A-7271A2299E2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5275859" y="725902"/>
            <a:ext cx="7029730" cy="592591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4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r>
              <a:rPr lang="en-US" dirty="0" err="1"/>
              <a:t>Imatge</a:t>
            </a:r>
            <a:endParaRPr lang="en-US" dirty="0"/>
          </a:p>
        </p:txBody>
      </p:sp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C36F014B-D9EA-0DAB-D8F4-9B2A93347C0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5275859" y="7288067"/>
            <a:ext cx="7029730" cy="592591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4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r>
              <a:rPr lang="en-US" dirty="0" err="1"/>
              <a:t>Imatge</a:t>
            </a:r>
            <a:endParaRPr lang="en-U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BB51CD7-ABDB-5DD8-B554-EFC9F026E6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49459" y="1258943"/>
            <a:ext cx="12154339" cy="36989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 b="1">
                <a:solidFill>
                  <a:schemeClr val="tx2"/>
                </a:solidFill>
                <a:latin typeface="Raleway" pitchFamily="2" charset="77"/>
              </a:defRPr>
            </a:lvl1pPr>
          </a:lstStyle>
          <a:p>
            <a:pPr lvl="0"/>
            <a:r>
              <a:rPr lang="es-ES" dirty="0"/>
              <a:t>Diapositiva explicativa i descriptiva</a:t>
            </a:r>
            <a:br>
              <a:rPr lang="es-ES" dirty="0"/>
            </a:br>
            <a:r>
              <a:rPr lang="es-ES" dirty="0" err="1"/>
              <a:t>amb</a:t>
            </a:r>
            <a:r>
              <a:rPr lang="es-ES" dirty="0"/>
              <a:t> </a:t>
            </a:r>
            <a:r>
              <a:rPr lang="es-ES" dirty="0" err="1"/>
              <a:t>base”text</a:t>
            </a:r>
            <a:r>
              <a:rPr lang="es-ES" dirty="0"/>
              <a:t>”</a:t>
            </a:r>
          </a:p>
        </p:txBody>
      </p:sp>
      <p:pic>
        <p:nvPicPr>
          <p:cNvPr id="15" name="Imagen 19" descr="Patrón de fondo&#10;&#10;Descripción generada automáticamente">
            <a:extLst>
              <a:ext uri="{FF2B5EF4-FFF2-40B4-BE49-F238E27FC236}">
                <a16:creationId xmlns:a16="http://schemas.microsoft.com/office/drawing/2014/main" id="{7F4F6940-1033-DA6D-60C6-8B2B7DD4FB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459" y="12605123"/>
            <a:ext cx="1127333" cy="50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637520"/>
      </p:ext>
    </p:extLst>
  </p:cSld>
  <p:clrMapOvr>
    <a:masterClrMapping/>
  </p:clrMapOvr>
  <p:transition advClick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tge comple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24377650" cy="13716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4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050215"/>
      </p:ext>
    </p:extLst>
  </p:cSld>
  <p:clrMapOvr>
    <a:masterClrMapping/>
  </p:clrMapOvr>
  <p:transition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tge comple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0" y="1793630"/>
            <a:ext cx="24377650" cy="1062110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374155" dist="143595" dir="5400000" sx="101000" sy="101000" algn="t" rotWithShape="0">
              <a:prstClr val="black">
                <a:alpha val="53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3" name="Marcador de texto 3">
            <a:extLst>
              <a:ext uri="{FF2B5EF4-FFF2-40B4-BE49-F238E27FC236}">
                <a16:creationId xmlns:a16="http://schemas.microsoft.com/office/drawing/2014/main" id="{E8E8FC8D-ACCE-B09D-6C2D-13D816ABB89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49460" y="585125"/>
            <a:ext cx="21505740" cy="2468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 b="1">
                <a:solidFill>
                  <a:schemeClr val="tx2"/>
                </a:solidFill>
                <a:latin typeface="Raleway" pitchFamily="2" charset="77"/>
              </a:defRPr>
            </a:lvl1pPr>
          </a:lstStyle>
          <a:p>
            <a:pPr lvl="0"/>
            <a:r>
              <a:rPr lang="es-ES" dirty="0"/>
              <a:t>Diapositiva explicativa i descriptiva </a:t>
            </a:r>
            <a:r>
              <a:rPr lang="es-ES" dirty="0" err="1"/>
              <a:t>amb</a:t>
            </a:r>
            <a:r>
              <a:rPr lang="es-ES" dirty="0"/>
              <a:t> </a:t>
            </a:r>
            <a:r>
              <a:rPr lang="es-ES" dirty="0" err="1"/>
              <a:t>base”text</a:t>
            </a:r>
            <a:r>
              <a:rPr lang="es-ES" dirty="0"/>
              <a:t>”</a:t>
            </a:r>
          </a:p>
        </p:txBody>
      </p:sp>
      <p:pic>
        <p:nvPicPr>
          <p:cNvPr id="2" name="Imagen 19" descr="Patrón de fondo&#10;&#10;Descripción generada automáticamente">
            <a:extLst>
              <a:ext uri="{FF2B5EF4-FFF2-40B4-BE49-F238E27FC236}">
                <a16:creationId xmlns:a16="http://schemas.microsoft.com/office/drawing/2014/main" id="{78CF2AB8-F77E-E66A-207D-CCFF94993E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55200" y="12605123"/>
            <a:ext cx="1127333" cy="50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832954"/>
      </p:ext>
    </p:extLst>
  </p:cSld>
  <p:clrMapOvr>
    <a:masterClrMapping/>
  </p:clrMapOvr>
  <p:transition advClick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s columnes sens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texto 12">
            <a:extLst>
              <a:ext uri="{FF2B5EF4-FFF2-40B4-BE49-F238E27FC236}">
                <a16:creationId xmlns:a16="http://schemas.microsoft.com/office/drawing/2014/main" id="{98494B64-FB12-2521-0488-91DFCBF6A9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49460" y="4833908"/>
            <a:ext cx="9252642" cy="11494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tx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" dirty="0" err="1"/>
              <a:t>Subtítol</a:t>
            </a:r>
            <a:r>
              <a:rPr lang="es-ES" dirty="0"/>
              <a:t> A</a:t>
            </a:r>
          </a:p>
        </p:txBody>
      </p:sp>
      <p:sp>
        <p:nvSpPr>
          <p:cNvPr id="11" name="Marcador de texto 3">
            <a:extLst>
              <a:ext uri="{FF2B5EF4-FFF2-40B4-BE49-F238E27FC236}">
                <a16:creationId xmlns:a16="http://schemas.microsoft.com/office/drawing/2014/main" id="{2255CCAF-9004-42E6-B862-3D8DF3BE3AA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49460" y="2063908"/>
            <a:ext cx="11347450" cy="2468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 b="1">
                <a:solidFill>
                  <a:schemeClr val="tx2"/>
                </a:solidFill>
                <a:latin typeface="Raleway" pitchFamily="2" charset="77"/>
              </a:defRPr>
            </a:lvl1pPr>
          </a:lstStyle>
          <a:p>
            <a:pPr lvl="0"/>
            <a:r>
              <a:rPr lang="es-ES" dirty="0"/>
              <a:t>Diapositiva explicativa i descriptiva</a:t>
            </a:r>
            <a:br>
              <a:rPr lang="es-ES" dirty="0"/>
            </a:br>
            <a:r>
              <a:rPr lang="es-ES" dirty="0" err="1"/>
              <a:t>amb</a:t>
            </a:r>
            <a:r>
              <a:rPr lang="es-ES" dirty="0"/>
              <a:t> </a:t>
            </a:r>
            <a:r>
              <a:rPr lang="es-ES" dirty="0" err="1"/>
              <a:t>base”text</a:t>
            </a:r>
            <a:r>
              <a:rPr lang="es-ES" dirty="0"/>
              <a:t>”</a:t>
            </a:r>
          </a:p>
        </p:txBody>
      </p:sp>
      <p:sp>
        <p:nvSpPr>
          <p:cNvPr id="4" name="Marcador de texto 28">
            <a:extLst>
              <a:ext uri="{FF2B5EF4-FFF2-40B4-BE49-F238E27FC236}">
                <a16:creationId xmlns:a16="http://schemas.microsoft.com/office/drawing/2014/main" id="{69EBD8E3-0757-AC83-A3E6-BC2950E0EBB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2948" y="6238215"/>
            <a:ext cx="9289154" cy="28623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solidFill>
                  <a:schemeClr val="tx2"/>
                </a:solidFill>
                <a:latin typeface="Raleway" pitchFamily="2" charset="77"/>
              </a:defRPr>
            </a:lvl1pPr>
          </a:lstStyle>
          <a:p>
            <a:pPr marL="0" marR="0" lvl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Lorem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 </a:t>
            </a:r>
            <a:r>
              <a:rPr lang="es-ES" dirty="0" err="1"/>
              <a:t>Aenean</a:t>
            </a:r>
            <a:r>
              <a:rPr lang="es-ES" dirty="0"/>
              <a:t> commodo </a:t>
            </a:r>
            <a:r>
              <a:rPr lang="es-ES" dirty="0" err="1"/>
              <a:t>ligula</a:t>
            </a:r>
            <a:r>
              <a:rPr lang="es-ES" dirty="0"/>
              <a:t> </a:t>
            </a:r>
            <a:r>
              <a:rPr lang="es-ES" dirty="0" err="1"/>
              <a:t>eget</a:t>
            </a:r>
            <a:r>
              <a:rPr lang="es-ES" dirty="0"/>
              <a:t> dolor. </a:t>
            </a:r>
            <a:r>
              <a:rPr lang="es-ES" dirty="0" err="1"/>
              <a:t>Aenean</a:t>
            </a:r>
            <a:r>
              <a:rPr lang="es-ES" dirty="0"/>
              <a:t> </a:t>
            </a:r>
            <a:r>
              <a:rPr lang="es-ES" dirty="0" err="1"/>
              <a:t>massa</a:t>
            </a:r>
            <a:r>
              <a:rPr lang="es-ES" dirty="0"/>
              <a:t>. Cum </a:t>
            </a:r>
            <a:r>
              <a:rPr lang="es-ES" dirty="0" err="1"/>
              <a:t>sociis</a:t>
            </a:r>
            <a:r>
              <a:rPr lang="es-ES" dirty="0"/>
              <a:t> </a:t>
            </a:r>
            <a:r>
              <a:rPr lang="es-ES" dirty="0" err="1"/>
              <a:t>natoque</a:t>
            </a:r>
            <a:r>
              <a:rPr lang="es-ES" dirty="0"/>
              <a:t> </a:t>
            </a:r>
            <a:r>
              <a:rPr lang="es-ES" dirty="0" err="1"/>
              <a:t>penatibus</a:t>
            </a:r>
            <a:r>
              <a:rPr lang="es-ES" dirty="0"/>
              <a:t> et </a:t>
            </a:r>
            <a:r>
              <a:rPr lang="es-ES" dirty="0" err="1"/>
              <a:t>magnis</a:t>
            </a:r>
            <a:r>
              <a:rPr lang="es-ES" dirty="0"/>
              <a:t> </a:t>
            </a:r>
            <a:r>
              <a:rPr lang="es-ES" dirty="0" err="1"/>
              <a:t>Lorem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 </a:t>
            </a:r>
            <a:r>
              <a:rPr lang="es-ES" dirty="0" err="1"/>
              <a:t>Aenean</a:t>
            </a:r>
            <a:r>
              <a:rPr lang="es-ES" dirty="0"/>
              <a:t> commodo </a:t>
            </a:r>
            <a:r>
              <a:rPr lang="es-ES" dirty="0" err="1"/>
              <a:t>ligula</a:t>
            </a:r>
            <a:r>
              <a:rPr lang="es-ES" dirty="0"/>
              <a:t> </a:t>
            </a:r>
            <a:r>
              <a:rPr lang="es-ES" dirty="0" err="1"/>
              <a:t>eget</a:t>
            </a:r>
            <a:r>
              <a:rPr lang="es-ES" dirty="0"/>
              <a:t> dolor. </a:t>
            </a:r>
            <a:r>
              <a:rPr lang="es-ES" dirty="0" err="1"/>
              <a:t>Aenean</a:t>
            </a:r>
            <a:br>
              <a:rPr lang="es-ES" dirty="0"/>
            </a:br>
            <a:r>
              <a:rPr lang="es-ES" dirty="0" err="1"/>
              <a:t>massa</a:t>
            </a:r>
            <a:r>
              <a:rPr lang="es-ES" dirty="0"/>
              <a:t>. Cum </a:t>
            </a:r>
            <a:r>
              <a:rPr lang="es-ES" dirty="0" err="1"/>
              <a:t>sociis</a:t>
            </a:r>
            <a:r>
              <a:rPr lang="es-ES" dirty="0"/>
              <a:t> </a:t>
            </a:r>
            <a:r>
              <a:rPr lang="es-ES" dirty="0" err="1"/>
              <a:t>natoque</a:t>
            </a:r>
            <a:r>
              <a:rPr lang="es-ES" dirty="0"/>
              <a:t> </a:t>
            </a:r>
            <a:r>
              <a:rPr lang="es-ES" dirty="0" err="1"/>
              <a:t>penatibus</a:t>
            </a:r>
            <a:r>
              <a:rPr lang="es-ES" dirty="0"/>
              <a:t> et </a:t>
            </a:r>
            <a:r>
              <a:rPr lang="es-ES" dirty="0" err="1"/>
              <a:t>magnis</a:t>
            </a:r>
            <a:r>
              <a:rPr lang="es-ES" dirty="0"/>
              <a:t>.</a:t>
            </a:r>
          </a:p>
          <a:p>
            <a:pPr lvl="0"/>
            <a:endParaRPr lang="es-ES" dirty="0"/>
          </a:p>
        </p:txBody>
      </p:sp>
      <p:sp>
        <p:nvSpPr>
          <p:cNvPr id="9" name="Marcador de texto 28">
            <a:extLst>
              <a:ext uri="{FF2B5EF4-FFF2-40B4-BE49-F238E27FC236}">
                <a16:creationId xmlns:a16="http://schemas.microsoft.com/office/drawing/2014/main" id="{3ABA0C4C-7BF1-4BC0-0F6C-9B6ADF48D41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687301" y="6285107"/>
            <a:ext cx="10074662" cy="28154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solidFill>
                  <a:schemeClr val="tx2"/>
                </a:solidFill>
                <a:latin typeface="Raleway" pitchFamily="2" charset="77"/>
              </a:defRPr>
            </a:lvl1pPr>
          </a:lstStyle>
          <a:p>
            <a:pPr marL="0" marR="0" lvl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Lorem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 </a:t>
            </a:r>
            <a:r>
              <a:rPr lang="es-ES" dirty="0" err="1"/>
              <a:t>Aenean</a:t>
            </a:r>
            <a:r>
              <a:rPr lang="es-ES" dirty="0"/>
              <a:t> commodo </a:t>
            </a:r>
            <a:r>
              <a:rPr lang="es-ES" dirty="0" err="1"/>
              <a:t>ligula</a:t>
            </a:r>
            <a:r>
              <a:rPr lang="es-ES" dirty="0"/>
              <a:t> </a:t>
            </a:r>
            <a:r>
              <a:rPr lang="es-ES" dirty="0" err="1"/>
              <a:t>eget</a:t>
            </a:r>
            <a:r>
              <a:rPr lang="es-ES" dirty="0"/>
              <a:t> dolor. </a:t>
            </a:r>
            <a:r>
              <a:rPr lang="es-ES" dirty="0" err="1"/>
              <a:t>Aenean</a:t>
            </a:r>
            <a:r>
              <a:rPr lang="es-ES" dirty="0"/>
              <a:t> </a:t>
            </a:r>
            <a:r>
              <a:rPr lang="es-ES" dirty="0" err="1"/>
              <a:t>massa</a:t>
            </a:r>
            <a:r>
              <a:rPr lang="es-ES" dirty="0"/>
              <a:t>. Cum </a:t>
            </a:r>
            <a:r>
              <a:rPr lang="es-ES" dirty="0" err="1"/>
              <a:t>sociis</a:t>
            </a:r>
            <a:r>
              <a:rPr lang="es-ES" dirty="0"/>
              <a:t> </a:t>
            </a:r>
            <a:r>
              <a:rPr lang="es-ES" dirty="0" err="1"/>
              <a:t>natoque</a:t>
            </a:r>
            <a:r>
              <a:rPr lang="es-ES" dirty="0"/>
              <a:t> </a:t>
            </a:r>
            <a:r>
              <a:rPr lang="es-ES" dirty="0" err="1"/>
              <a:t>penatibus</a:t>
            </a:r>
            <a:r>
              <a:rPr lang="es-ES" dirty="0"/>
              <a:t> et </a:t>
            </a:r>
            <a:r>
              <a:rPr lang="es-ES" dirty="0" err="1"/>
              <a:t>magnis</a:t>
            </a:r>
            <a:r>
              <a:rPr lang="es-ES" dirty="0"/>
              <a:t> </a:t>
            </a:r>
            <a:r>
              <a:rPr lang="es-ES" dirty="0" err="1"/>
              <a:t>Lorem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 </a:t>
            </a:r>
            <a:r>
              <a:rPr lang="es-ES" dirty="0" err="1"/>
              <a:t>Aenean</a:t>
            </a:r>
            <a:r>
              <a:rPr lang="es-ES" dirty="0"/>
              <a:t> commodo </a:t>
            </a:r>
            <a:r>
              <a:rPr lang="es-ES" dirty="0" err="1"/>
              <a:t>ligula</a:t>
            </a:r>
            <a:r>
              <a:rPr lang="es-ES" dirty="0"/>
              <a:t> </a:t>
            </a:r>
            <a:r>
              <a:rPr lang="es-ES" dirty="0" err="1"/>
              <a:t>eget</a:t>
            </a:r>
            <a:r>
              <a:rPr lang="es-ES" dirty="0"/>
              <a:t> dolor. </a:t>
            </a:r>
            <a:r>
              <a:rPr lang="es-ES" dirty="0" err="1"/>
              <a:t>Aenean</a:t>
            </a:r>
            <a:br>
              <a:rPr lang="es-ES" dirty="0"/>
            </a:br>
            <a:r>
              <a:rPr lang="es-ES" dirty="0" err="1"/>
              <a:t>massa</a:t>
            </a:r>
            <a:r>
              <a:rPr lang="es-ES" dirty="0"/>
              <a:t>. Cum </a:t>
            </a:r>
            <a:r>
              <a:rPr lang="es-ES" dirty="0" err="1"/>
              <a:t>sociis</a:t>
            </a:r>
            <a:r>
              <a:rPr lang="es-ES" dirty="0"/>
              <a:t> </a:t>
            </a:r>
            <a:r>
              <a:rPr lang="es-ES" dirty="0" err="1"/>
              <a:t>natoque</a:t>
            </a:r>
            <a:r>
              <a:rPr lang="es-ES" dirty="0"/>
              <a:t> </a:t>
            </a:r>
            <a:r>
              <a:rPr lang="es-ES" dirty="0" err="1"/>
              <a:t>penatibus</a:t>
            </a:r>
            <a:r>
              <a:rPr lang="es-ES" dirty="0"/>
              <a:t> et </a:t>
            </a:r>
            <a:r>
              <a:rPr lang="es-ES" dirty="0" err="1"/>
              <a:t>magnis</a:t>
            </a:r>
            <a:r>
              <a:rPr lang="es-ES" dirty="0"/>
              <a:t>.</a:t>
            </a:r>
          </a:p>
          <a:p>
            <a:pPr lvl="0"/>
            <a:endParaRPr lang="es-ES" dirty="0"/>
          </a:p>
        </p:txBody>
      </p:sp>
      <p:sp>
        <p:nvSpPr>
          <p:cNvPr id="10" name="Marcador de texto 12">
            <a:extLst>
              <a:ext uri="{FF2B5EF4-FFF2-40B4-BE49-F238E27FC236}">
                <a16:creationId xmlns:a16="http://schemas.microsoft.com/office/drawing/2014/main" id="{31F40627-D736-8ED6-80C2-5931C4B413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687300" y="4833908"/>
            <a:ext cx="10074662" cy="11494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tx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" dirty="0" err="1"/>
              <a:t>Subtítol</a:t>
            </a:r>
            <a:r>
              <a:rPr lang="es-ES" dirty="0"/>
              <a:t> B</a:t>
            </a:r>
          </a:p>
        </p:txBody>
      </p:sp>
      <p:pic>
        <p:nvPicPr>
          <p:cNvPr id="3" name="Imagen 19" descr="Patrón de fondo&#10;&#10;Descripción generada automáticamente">
            <a:extLst>
              <a:ext uri="{FF2B5EF4-FFF2-40B4-BE49-F238E27FC236}">
                <a16:creationId xmlns:a16="http://schemas.microsoft.com/office/drawing/2014/main" id="{A9E6DB07-D507-459F-49D8-3E9E0D930C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55200" y="12605123"/>
            <a:ext cx="1127333" cy="50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180443"/>
      </p:ext>
    </p:extLst>
  </p:cSld>
  <p:clrMapOvr>
    <a:masterClrMapping/>
  </p:clrMapOvr>
  <p:transition advClick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s columnes sens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texto 12">
            <a:extLst>
              <a:ext uri="{FF2B5EF4-FFF2-40B4-BE49-F238E27FC236}">
                <a16:creationId xmlns:a16="http://schemas.microsoft.com/office/drawing/2014/main" id="{98494B64-FB12-2521-0488-91DFCBF6A9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49460" y="6074880"/>
            <a:ext cx="4524026" cy="11494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tx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" dirty="0" err="1"/>
              <a:t>Subtítol</a:t>
            </a:r>
            <a:r>
              <a:rPr lang="es-ES" dirty="0"/>
              <a:t> A</a:t>
            </a:r>
          </a:p>
        </p:txBody>
      </p:sp>
      <p:sp>
        <p:nvSpPr>
          <p:cNvPr id="4" name="Marcador de texto 28">
            <a:extLst>
              <a:ext uri="{FF2B5EF4-FFF2-40B4-BE49-F238E27FC236}">
                <a16:creationId xmlns:a16="http://schemas.microsoft.com/office/drawing/2014/main" id="{69EBD8E3-0757-AC83-A3E6-BC2950E0EBB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2948" y="7219874"/>
            <a:ext cx="4299281" cy="28623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solidFill>
                  <a:schemeClr val="tx2"/>
                </a:solidFill>
                <a:latin typeface="Raleway" pitchFamily="2" charset="77"/>
              </a:defRPr>
            </a:lvl1pPr>
          </a:lstStyle>
          <a:p>
            <a:pPr marL="0" marR="0" lvl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/>
              <a:t>• </a:t>
            </a:r>
            <a:r>
              <a:rPr lang="es-ES" dirty="0" err="1"/>
              <a:t>Lorem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</a:p>
          <a:p>
            <a:pPr marL="0" marR="0" lvl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/>
              <a:t>• </a:t>
            </a:r>
            <a:r>
              <a:rPr lang="es-ES" dirty="0" err="1"/>
              <a:t>Lorem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</a:p>
          <a:p>
            <a:pPr marL="0" marR="0" lvl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/>
              <a:t>• </a:t>
            </a:r>
            <a:r>
              <a:rPr lang="es-ES" dirty="0" err="1"/>
              <a:t>Lorem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</a:p>
        </p:txBody>
      </p:sp>
      <p:sp>
        <p:nvSpPr>
          <p:cNvPr id="10" name="Marcador de texto 12">
            <a:extLst>
              <a:ext uri="{FF2B5EF4-FFF2-40B4-BE49-F238E27FC236}">
                <a16:creationId xmlns:a16="http://schemas.microsoft.com/office/drawing/2014/main" id="{31F40627-D736-8ED6-80C2-5931C4B413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687300" y="6074880"/>
            <a:ext cx="10074662" cy="11494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tx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" dirty="0" err="1"/>
              <a:t>Subtítol</a:t>
            </a:r>
            <a:r>
              <a:rPr lang="es-ES" dirty="0"/>
              <a:t> B</a:t>
            </a:r>
          </a:p>
        </p:txBody>
      </p:sp>
      <p:sp>
        <p:nvSpPr>
          <p:cNvPr id="3" name="Marcador de texto 28">
            <a:extLst>
              <a:ext uri="{FF2B5EF4-FFF2-40B4-BE49-F238E27FC236}">
                <a16:creationId xmlns:a16="http://schemas.microsoft.com/office/drawing/2014/main" id="{8BD90631-0230-CE18-803F-309B64314AF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25177" y="7219874"/>
            <a:ext cx="4299281" cy="28623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solidFill>
                  <a:schemeClr val="tx2"/>
                </a:solidFill>
                <a:latin typeface="Raleway" pitchFamily="2" charset="77"/>
              </a:defRPr>
            </a:lvl1pPr>
          </a:lstStyle>
          <a:p>
            <a:pPr marL="0" marR="0" lvl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/>
              <a:t>• </a:t>
            </a:r>
            <a:r>
              <a:rPr lang="es-ES" dirty="0" err="1"/>
              <a:t>Lorem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</a:p>
          <a:p>
            <a:pPr marL="0" marR="0" lvl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/>
              <a:t>• </a:t>
            </a:r>
            <a:r>
              <a:rPr lang="es-ES" dirty="0" err="1"/>
              <a:t>Lorem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</a:p>
          <a:p>
            <a:pPr marL="0" marR="0" lvl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/>
              <a:t>• </a:t>
            </a:r>
            <a:r>
              <a:rPr lang="es-ES" dirty="0" err="1"/>
              <a:t>Lorem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</a:p>
        </p:txBody>
      </p:sp>
      <p:sp>
        <p:nvSpPr>
          <p:cNvPr id="5" name="Marcador de texto 28">
            <a:extLst>
              <a:ext uri="{FF2B5EF4-FFF2-40B4-BE49-F238E27FC236}">
                <a16:creationId xmlns:a16="http://schemas.microsoft.com/office/drawing/2014/main" id="{A77CBADE-6B14-924B-9972-E7C13C390B3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1659177" y="7219874"/>
            <a:ext cx="4299281" cy="28623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solidFill>
                  <a:schemeClr val="tx2"/>
                </a:solidFill>
                <a:latin typeface="Raleway" pitchFamily="2" charset="77"/>
              </a:defRPr>
            </a:lvl1pPr>
          </a:lstStyle>
          <a:p>
            <a:pPr marL="0" marR="0" lvl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/>
              <a:t>• </a:t>
            </a:r>
            <a:r>
              <a:rPr lang="es-ES" dirty="0" err="1"/>
              <a:t>Lorem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</a:p>
          <a:p>
            <a:pPr marL="0" marR="0" lvl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/>
              <a:t>• </a:t>
            </a:r>
            <a:r>
              <a:rPr lang="es-ES" dirty="0" err="1"/>
              <a:t>Lorem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</a:p>
          <a:p>
            <a:pPr marL="0" marR="0" lvl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/>
              <a:t>• </a:t>
            </a:r>
            <a:r>
              <a:rPr lang="es-ES" dirty="0" err="1"/>
              <a:t>Lorem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</a:p>
        </p:txBody>
      </p:sp>
      <p:sp>
        <p:nvSpPr>
          <p:cNvPr id="6" name="Marcador de texto 28">
            <a:extLst>
              <a:ext uri="{FF2B5EF4-FFF2-40B4-BE49-F238E27FC236}">
                <a16:creationId xmlns:a16="http://schemas.microsoft.com/office/drawing/2014/main" id="{95A23C67-DFFF-3B58-E1FF-DCF268B166E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7145577" y="7219874"/>
            <a:ext cx="4299281" cy="28623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solidFill>
                  <a:schemeClr val="tx2"/>
                </a:solidFill>
                <a:latin typeface="Raleway" pitchFamily="2" charset="77"/>
              </a:defRPr>
            </a:lvl1pPr>
          </a:lstStyle>
          <a:p>
            <a:pPr marL="0" marR="0" lvl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/>
              <a:t>• </a:t>
            </a:r>
            <a:r>
              <a:rPr lang="es-ES" dirty="0" err="1"/>
              <a:t>Lorem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</a:p>
          <a:p>
            <a:pPr marL="0" marR="0" lvl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/>
              <a:t>• </a:t>
            </a:r>
            <a:r>
              <a:rPr lang="es-ES" dirty="0" err="1"/>
              <a:t>Lorem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</a:p>
          <a:p>
            <a:pPr marL="0" marR="0" lvl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/>
              <a:t>• </a:t>
            </a:r>
            <a:r>
              <a:rPr lang="es-ES" dirty="0" err="1"/>
              <a:t>Lorem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</a:p>
        </p:txBody>
      </p:sp>
      <p:sp>
        <p:nvSpPr>
          <p:cNvPr id="7" name="Marcador de texto 28">
            <a:extLst>
              <a:ext uri="{FF2B5EF4-FFF2-40B4-BE49-F238E27FC236}">
                <a16:creationId xmlns:a16="http://schemas.microsoft.com/office/drawing/2014/main" id="{7CE869FB-51D8-E0AB-FA59-1AEDACE4DF0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74827" y="4085633"/>
            <a:ext cx="8361412" cy="10790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chemeClr val="tx2"/>
                </a:solidFill>
                <a:latin typeface="Raleway ExtraBold" panose="020B0503030101060003" pitchFamily="34" charset="77"/>
              </a:defRPr>
            </a:lvl1pPr>
            <a:lvl2pPr>
              <a:defRPr sz="3000">
                <a:solidFill>
                  <a:schemeClr val="tx2"/>
                </a:solidFill>
                <a:latin typeface="Raleway" pitchFamily="2" charset="77"/>
              </a:defRPr>
            </a:lvl2pPr>
          </a:lstStyle>
          <a:p>
            <a:pPr marL="0" marR="0" lvl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Entradeta</a:t>
            </a:r>
            <a:r>
              <a:rPr lang="es-ES" dirty="0"/>
              <a:t> </a:t>
            </a:r>
            <a:r>
              <a:rPr lang="es-ES" dirty="0" err="1"/>
              <a:t>amb</a:t>
            </a:r>
            <a:r>
              <a:rPr lang="es-ES" dirty="0"/>
              <a:t> </a:t>
            </a:r>
            <a:r>
              <a:rPr lang="es-ES" dirty="0" err="1"/>
              <a:t>espai</a:t>
            </a:r>
            <a:r>
              <a:rPr lang="es-ES" dirty="0"/>
              <a:t> per dos </a:t>
            </a:r>
            <a:r>
              <a:rPr lang="es-ES" dirty="0" err="1"/>
              <a:t>línies</a:t>
            </a:r>
            <a:r>
              <a:rPr lang="es-ES" dirty="0"/>
              <a:t> de </a:t>
            </a:r>
            <a:r>
              <a:rPr lang="es-ES" dirty="0" err="1"/>
              <a:t>text</a:t>
            </a:r>
            <a:r>
              <a:rPr lang="es-ES" dirty="0"/>
              <a:t> per si de cas cal posar </a:t>
            </a:r>
            <a:r>
              <a:rPr lang="es-ES" dirty="0" err="1"/>
              <a:t>més</a:t>
            </a:r>
            <a:r>
              <a:rPr lang="es-ES" dirty="0"/>
              <a:t> </a:t>
            </a:r>
            <a:r>
              <a:rPr lang="es-ES" dirty="0" err="1"/>
              <a:t>info</a:t>
            </a:r>
            <a:r>
              <a:rPr lang="es-ES" dirty="0"/>
              <a:t> </a:t>
            </a:r>
          </a:p>
        </p:txBody>
      </p:sp>
      <p:pic>
        <p:nvPicPr>
          <p:cNvPr id="9" name="Imagen 19" descr="Patrón de fondo&#10;&#10;Descripción generada automáticamente">
            <a:extLst>
              <a:ext uri="{FF2B5EF4-FFF2-40B4-BE49-F238E27FC236}">
                <a16:creationId xmlns:a16="http://schemas.microsoft.com/office/drawing/2014/main" id="{B2A5774F-C969-9BF3-215B-51BED06FAD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55200" y="12605123"/>
            <a:ext cx="1127333" cy="507300"/>
          </a:xfrm>
          <a:prstGeom prst="rect">
            <a:avLst/>
          </a:prstGeom>
        </p:spPr>
      </p:pic>
      <p:sp>
        <p:nvSpPr>
          <p:cNvPr id="13" name="Marcador de texto 3">
            <a:extLst>
              <a:ext uri="{FF2B5EF4-FFF2-40B4-BE49-F238E27FC236}">
                <a16:creationId xmlns:a16="http://schemas.microsoft.com/office/drawing/2014/main" id="{62499E09-624F-F044-3A2A-A5EED2C2E99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49459" y="1258943"/>
            <a:ext cx="18984213" cy="2468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 b="1">
                <a:solidFill>
                  <a:schemeClr val="tx2"/>
                </a:solidFill>
                <a:latin typeface="Raleway" pitchFamily="2" charset="77"/>
              </a:defRPr>
            </a:lvl1pPr>
          </a:lstStyle>
          <a:p>
            <a:pPr lvl="0"/>
            <a:r>
              <a:rPr lang="es-ES" dirty="0"/>
              <a:t>Diapositiva explicativa i descriptiva</a:t>
            </a:r>
            <a:br>
              <a:rPr lang="es-ES" dirty="0"/>
            </a:br>
            <a:r>
              <a:rPr lang="es-ES" dirty="0" err="1"/>
              <a:t>amb</a:t>
            </a:r>
            <a:r>
              <a:rPr lang="es-ES" dirty="0"/>
              <a:t> </a:t>
            </a:r>
            <a:r>
              <a:rPr lang="es-ES" dirty="0" err="1"/>
              <a:t>base”text</a:t>
            </a:r>
            <a:r>
              <a:rPr lang="es-E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77573038"/>
      </p:ext>
    </p:extLst>
  </p:cSld>
  <p:clrMapOvr>
    <a:masterClrMapping/>
  </p:clrMapOvr>
  <p:transition advClick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tacat foto_esquer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571E920-48B7-6ABC-09FF-96F10BADDF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417858" y="1632858"/>
            <a:ext cx="7959331" cy="4527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 b="1">
                <a:solidFill>
                  <a:schemeClr val="tx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" dirty="0"/>
              <a:t>“Diapositiva per </a:t>
            </a:r>
            <a:r>
              <a:rPr lang="es-ES" dirty="0" err="1"/>
              <a:t>destacats</a:t>
            </a:r>
            <a:br>
              <a:rPr lang="es-ES" dirty="0"/>
            </a:br>
            <a:r>
              <a:rPr lang="es-ES" dirty="0" err="1"/>
              <a:t>amb</a:t>
            </a:r>
            <a:r>
              <a:rPr lang="es-ES" dirty="0"/>
              <a:t> foto”</a:t>
            </a:r>
          </a:p>
        </p:txBody>
      </p:sp>
      <p:sp>
        <p:nvSpPr>
          <p:cNvPr id="2" name="Marcador de texto 28">
            <a:extLst>
              <a:ext uri="{FF2B5EF4-FFF2-40B4-BE49-F238E27FC236}">
                <a16:creationId xmlns:a16="http://schemas.microsoft.com/office/drawing/2014/main" id="{9FC15C94-6C45-6D87-C7D6-A14370A75D4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408474" y="6858000"/>
            <a:ext cx="8616952" cy="40718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solidFill>
                  <a:schemeClr val="tx2"/>
                </a:solidFill>
                <a:latin typeface="Raleway" pitchFamily="2" charset="77"/>
              </a:defRPr>
            </a:lvl1pPr>
          </a:lstStyle>
          <a:p>
            <a:pPr marL="0" marR="0" lvl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Lorem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.</a:t>
            </a:r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217400" cy="13716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4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r>
              <a:rPr lang="en-US" dirty="0" err="1"/>
              <a:t>Imatge</a:t>
            </a:r>
            <a:endParaRPr lang="en-US" dirty="0"/>
          </a:p>
        </p:txBody>
      </p:sp>
      <p:sp>
        <p:nvSpPr>
          <p:cNvPr id="7" name="Marcador de texto 28">
            <a:extLst>
              <a:ext uri="{FF2B5EF4-FFF2-40B4-BE49-F238E27FC236}">
                <a16:creationId xmlns:a16="http://schemas.microsoft.com/office/drawing/2014/main" id="{A2C31363-707A-F401-2723-773ADA93662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408474" y="5176932"/>
            <a:ext cx="9417050" cy="10790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chemeClr val="tx2"/>
                </a:solidFill>
                <a:latin typeface="Raleway ExtraBold" panose="020B0503030101060003" pitchFamily="34" charset="77"/>
              </a:defRPr>
            </a:lvl1pPr>
            <a:lvl2pPr>
              <a:defRPr sz="3000">
                <a:solidFill>
                  <a:schemeClr val="tx2"/>
                </a:solidFill>
                <a:latin typeface="Raleway" pitchFamily="2" charset="77"/>
              </a:defRPr>
            </a:lvl2pPr>
          </a:lstStyle>
          <a:p>
            <a:pPr marL="0" marR="0" lvl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Amb</a:t>
            </a:r>
            <a:r>
              <a:rPr lang="es-ES" dirty="0"/>
              <a:t> </a:t>
            </a:r>
            <a:r>
              <a:rPr lang="es-ES" dirty="0" err="1"/>
              <a:t>subtítol</a:t>
            </a:r>
            <a:r>
              <a:rPr lang="es-ES" dirty="0"/>
              <a:t> i </a:t>
            </a:r>
            <a:r>
              <a:rPr lang="es-ES" dirty="0" err="1"/>
              <a:t>amb</a:t>
            </a:r>
            <a:r>
              <a:rPr lang="es-ES" dirty="0"/>
              <a:t> </a:t>
            </a:r>
            <a:r>
              <a:rPr lang="es-ES" dirty="0" err="1"/>
              <a:t>espai</a:t>
            </a:r>
            <a:r>
              <a:rPr lang="es-ES" dirty="0"/>
              <a:t> per dos </a:t>
            </a:r>
            <a:r>
              <a:rPr lang="es-ES" dirty="0" err="1"/>
              <a:t>línies</a:t>
            </a:r>
            <a:r>
              <a:rPr lang="es-ES" dirty="0"/>
              <a:t> </a:t>
            </a:r>
            <a:r>
              <a:rPr lang="es-ES" dirty="0" err="1"/>
              <a:t>detext</a:t>
            </a:r>
            <a:r>
              <a:rPr lang="es-ES" dirty="0"/>
              <a:t> per si de cas cal posar </a:t>
            </a:r>
            <a:r>
              <a:rPr lang="es-ES" dirty="0" err="1"/>
              <a:t>més</a:t>
            </a:r>
            <a:r>
              <a:rPr lang="es-ES" dirty="0"/>
              <a:t> </a:t>
            </a:r>
            <a:r>
              <a:rPr lang="es-ES" dirty="0" err="1"/>
              <a:t>info</a:t>
            </a:r>
            <a:r>
              <a:rPr lang="es-E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56869039"/>
      </p:ext>
    </p:extLst>
  </p:cSld>
  <p:clrMapOvr>
    <a:masterClrMapping/>
  </p:clrMapOvr>
  <p:transition advClick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u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12">
            <a:extLst>
              <a:ext uri="{FF2B5EF4-FFF2-40B4-BE49-F238E27FC236}">
                <a16:creationId xmlns:a16="http://schemas.microsoft.com/office/drawing/2014/main" id="{A9D97FF5-4D28-7958-410E-F428E63484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1838141"/>
              </p:ext>
            </p:extLst>
          </p:nvPr>
        </p:nvGraphicFramePr>
        <p:xfrm>
          <a:off x="1827692" y="4148253"/>
          <a:ext cx="20838633" cy="677436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1721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479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476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855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852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29061"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chemeClr val="bg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18288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chemeClr val="bg1"/>
                        </a:solidFill>
                        <a:latin typeface="Montserrat" charset="0"/>
                        <a:ea typeface="Montserrat" charset="0"/>
                        <a:cs typeface="Montserrat" charset="0"/>
                      </a:endParaRPr>
                    </a:p>
                  </a:txBody>
                  <a:tcPr marL="0" marR="79053" marT="151316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chemeClr val="bg1"/>
                        </a:solidFill>
                        <a:latin typeface="Montserrat" charset="0"/>
                        <a:ea typeface="Montserrat" charset="0"/>
                        <a:cs typeface="Montserrat" charset="0"/>
                      </a:endParaRPr>
                    </a:p>
                  </a:txBody>
                  <a:tcPr marL="0" marR="79053" marT="151316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chemeClr val="bg1"/>
                        </a:solidFill>
                        <a:latin typeface="Montserrat" charset="0"/>
                        <a:ea typeface="Montserrat" charset="0"/>
                        <a:cs typeface="Montserrat" charset="0"/>
                      </a:endParaRPr>
                    </a:p>
                  </a:txBody>
                  <a:tcPr marL="0" marR="79053" marT="151316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chemeClr val="bg1"/>
                        </a:solidFill>
                        <a:latin typeface="Montserrat" charset="0"/>
                        <a:ea typeface="Montserrat" charset="0"/>
                        <a:cs typeface="Montserrat" charset="0"/>
                      </a:endParaRPr>
                    </a:p>
                  </a:txBody>
                  <a:tcPr marL="0" marR="79053" marT="151316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9061">
                <a:tc>
                  <a:txBody>
                    <a:bodyPr/>
                    <a:lstStyle/>
                    <a:p>
                      <a:endParaRPr lang="en-US" sz="3000" dirty="0">
                        <a:solidFill>
                          <a:schemeClr val="tx2"/>
                        </a:solidFill>
                        <a:latin typeface="Raleway" charset="0"/>
                        <a:ea typeface="Raleway" charset="0"/>
                        <a:cs typeface="Raleway" charset="0"/>
                      </a:endParaRPr>
                    </a:p>
                  </a:txBody>
                  <a:tcPr marL="201755" marR="79053" marT="365760" marB="395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chemeClr val="tx2"/>
                        </a:solidFill>
                        <a:latin typeface="Raleway" charset="0"/>
                        <a:ea typeface="Raleway" charset="0"/>
                        <a:cs typeface="Raleway" charset="0"/>
                      </a:endParaRPr>
                    </a:p>
                  </a:txBody>
                  <a:tcPr marL="201755" marR="79053" marT="365760" marB="395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chemeClr val="tx2"/>
                        </a:solidFill>
                        <a:latin typeface="Raleway" charset="0"/>
                        <a:ea typeface="Raleway" charset="0"/>
                        <a:cs typeface="Raleway" charset="0"/>
                      </a:endParaRPr>
                    </a:p>
                  </a:txBody>
                  <a:tcPr marL="201755" marR="79053" marT="365760" marB="395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chemeClr val="tx2"/>
                        </a:solidFill>
                        <a:latin typeface="Raleway" charset="0"/>
                        <a:ea typeface="Raleway" charset="0"/>
                        <a:cs typeface="Raleway" charset="0"/>
                      </a:endParaRPr>
                    </a:p>
                  </a:txBody>
                  <a:tcPr marL="201755" marR="79053" marT="365760" marB="395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chemeClr val="tx2"/>
                        </a:solidFill>
                        <a:latin typeface="Raleway" charset="0"/>
                        <a:ea typeface="Raleway" charset="0"/>
                        <a:cs typeface="Raleway" charset="0"/>
                      </a:endParaRPr>
                    </a:p>
                  </a:txBody>
                  <a:tcPr marL="201755" marR="79053" marT="365760" marB="395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9061">
                <a:tc>
                  <a:txBody>
                    <a:bodyPr/>
                    <a:lstStyle/>
                    <a:p>
                      <a:endParaRPr lang="en-US" sz="3000" dirty="0">
                        <a:solidFill>
                          <a:schemeClr val="tx2"/>
                        </a:solidFill>
                        <a:latin typeface="Raleway" charset="0"/>
                        <a:ea typeface="Raleway" charset="0"/>
                        <a:cs typeface="Raleway" charset="0"/>
                      </a:endParaRPr>
                    </a:p>
                  </a:txBody>
                  <a:tcPr marL="201755" marR="79053" marT="365760" marB="395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chemeClr val="tx2"/>
                        </a:solidFill>
                        <a:latin typeface="Raleway" charset="0"/>
                        <a:ea typeface="Raleway" charset="0"/>
                        <a:cs typeface="Raleway" charset="0"/>
                      </a:endParaRPr>
                    </a:p>
                  </a:txBody>
                  <a:tcPr marL="201755" marR="79053" marT="365760" marB="395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chemeClr val="tx2"/>
                        </a:solidFill>
                        <a:latin typeface="Raleway" charset="0"/>
                        <a:ea typeface="Raleway" charset="0"/>
                        <a:cs typeface="Raleway" charset="0"/>
                      </a:endParaRPr>
                    </a:p>
                  </a:txBody>
                  <a:tcPr marL="201755" marR="79053" marT="365760" marB="395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chemeClr val="tx2"/>
                        </a:solidFill>
                        <a:latin typeface="Raleway" charset="0"/>
                        <a:ea typeface="Raleway" charset="0"/>
                        <a:cs typeface="Raleway" charset="0"/>
                      </a:endParaRPr>
                    </a:p>
                  </a:txBody>
                  <a:tcPr marL="201755" marR="79053" marT="365760" marB="395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chemeClr val="tx2"/>
                        </a:solidFill>
                        <a:latin typeface="Raleway" charset="0"/>
                        <a:ea typeface="Raleway" charset="0"/>
                        <a:cs typeface="Raleway" charset="0"/>
                      </a:endParaRPr>
                    </a:p>
                  </a:txBody>
                  <a:tcPr marL="201755" marR="79053" marT="365760" marB="395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9061">
                <a:tc>
                  <a:txBody>
                    <a:bodyPr/>
                    <a:lstStyle/>
                    <a:p>
                      <a:endParaRPr lang="en-US" sz="3000" dirty="0">
                        <a:solidFill>
                          <a:schemeClr val="tx2"/>
                        </a:solidFill>
                        <a:latin typeface="Raleway" charset="0"/>
                        <a:ea typeface="Raleway" charset="0"/>
                        <a:cs typeface="Raleway" charset="0"/>
                      </a:endParaRPr>
                    </a:p>
                  </a:txBody>
                  <a:tcPr marL="201755" marR="79053" marT="365760" marB="395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chemeClr val="tx2"/>
                        </a:solidFill>
                        <a:latin typeface="Raleway" charset="0"/>
                        <a:ea typeface="Raleway" charset="0"/>
                        <a:cs typeface="Raleway" charset="0"/>
                      </a:endParaRPr>
                    </a:p>
                  </a:txBody>
                  <a:tcPr marL="201755" marR="79053" marT="365760" marB="395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chemeClr val="tx2"/>
                        </a:solidFill>
                        <a:latin typeface="Raleway" charset="0"/>
                        <a:ea typeface="Raleway" charset="0"/>
                        <a:cs typeface="Raleway" charset="0"/>
                      </a:endParaRPr>
                    </a:p>
                  </a:txBody>
                  <a:tcPr marL="201755" marR="79053" marT="365760" marB="395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chemeClr val="tx2"/>
                        </a:solidFill>
                        <a:latin typeface="Raleway" charset="0"/>
                        <a:ea typeface="Raleway" charset="0"/>
                        <a:cs typeface="Raleway" charset="0"/>
                      </a:endParaRPr>
                    </a:p>
                  </a:txBody>
                  <a:tcPr marL="201755" marR="79053" marT="365760" marB="395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chemeClr val="tx2"/>
                        </a:solidFill>
                        <a:latin typeface="Raleway" charset="0"/>
                        <a:ea typeface="Raleway" charset="0"/>
                        <a:cs typeface="Raleway" charset="0"/>
                      </a:endParaRPr>
                    </a:p>
                  </a:txBody>
                  <a:tcPr marL="201755" marR="79053" marT="365760" marB="395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29061">
                <a:tc>
                  <a:txBody>
                    <a:bodyPr/>
                    <a:lstStyle/>
                    <a:p>
                      <a:endParaRPr lang="en-US" sz="3000" dirty="0">
                        <a:solidFill>
                          <a:schemeClr val="tx2"/>
                        </a:solidFill>
                        <a:latin typeface="Raleway" charset="0"/>
                        <a:ea typeface="Raleway" charset="0"/>
                        <a:cs typeface="Raleway" charset="0"/>
                      </a:endParaRPr>
                    </a:p>
                  </a:txBody>
                  <a:tcPr marL="182880" marR="0" marT="365760" marB="395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chemeClr val="tx2"/>
                        </a:solidFill>
                        <a:latin typeface="Raleway" charset="0"/>
                        <a:ea typeface="Raleway" charset="0"/>
                        <a:cs typeface="Raleway" charset="0"/>
                      </a:endParaRPr>
                    </a:p>
                  </a:txBody>
                  <a:tcPr marL="201755" marR="79053" marT="365760" marB="395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chemeClr val="tx2"/>
                        </a:solidFill>
                        <a:latin typeface="Raleway" charset="0"/>
                        <a:ea typeface="Raleway" charset="0"/>
                        <a:cs typeface="Raleway" charset="0"/>
                      </a:endParaRPr>
                    </a:p>
                  </a:txBody>
                  <a:tcPr marL="201755" marR="79053" marT="365760" marB="395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chemeClr val="tx2"/>
                        </a:solidFill>
                        <a:latin typeface="Raleway" charset="0"/>
                        <a:ea typeface="Raleway" charset="0"/>
                        <a:cs typeface="Raleway" charset="0"/>
                      </a:endParaRPr>
                    </a:p>
                  </a:txBody>
                  <a:tcPr marL="201755" marR="79053" marT="365760" marB="395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chemeClr val="tx2"/>
                        </a:solidFill>
                        <a:latin typeface="Raleway" charset="0"/>
                        <a:ea typeface="Raleway" charset="0"/>
                        <a:cs typeface="Raleway" charset="0"/>
                      </a:endParaRPr>
                    </a:p>
                  </a:txBody>
                  <a:tcPr marL="201755" marR="79053" marT="365760" marB="395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29061">
                <a:tc>
                  <a:txBody>
                    <a:bodyPr/>
                    <a:lstStyle/>
                    <a:p>
                      <a:endParaRPr lang="en-US" sz="3000" dirty="0">
                        <a:solidFill>
                          <a:schemeClr val="tx2"/>
                        </a:solidFill>
                        <a:latin typeface="Raleway" charset="0"/>
                        <a:ea typeface="Raleway" charset="0"/>
                        <a:cs typeface="Raleway" charset="0"/>
                      </a:endParaRPr>
                    </a:p>
                  </a:txBody>
                  <a:tcPr marL="182880" marR="0" marT="365760" marB="395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chemeClr val="tx2"/>
                        </a:solidFill>
                        <a:latin typeface="Raleway" charset="0"/>
                        <a:ea typeface="Raleway" charset="0"/>
                        <a:cs typeface="Raleway" charset="0"/>
                      </a:endParaRPr>
                    </a:p>
                  </a:txBody>
                  <a:tcPr marL="201755" marR="79053" marT="365760" marB="395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chemeClr val="tx2"/>
                        </a:solidFill>
                        <a:latin typeface="Raleway" charset="0"/>
                        <a:ea typeface="Raleway" charset="0"/>
                        <a:cs typeface="Raleway" charset="0"/>
                      </a:endParaRPr>
                    </a:p>
                  </a:txBody>
                  <a:tcPr marL="201755" marR="79053" marT="365760" marB="395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chemeClr val="tx2"/>
                        </a:solidFill>
                        <a:latin typeface="Raleway" charset="0"/>
                        <a:ea typeface="Raleway" charset="0"/>
                        <a:cs typeface="Raleway" charset="0"/>
                      </a:endParaRPr>
                    </a:p>
                  </a:txBody>
                  <a:tcPr marL="201755" marR="79053" marT="365760" marB="395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chemeClr val="tx2"/>
                        </a:solidFill>
                        <a:latin typeface="Raleway" charset="0"/>
                        <a:ea typeface="Raleway" charset="0"/>
                        <a:cs typeface="Raleway" charset="0"/>
                      </a:endParaRPr>
                    </a:p>
                  </a:txBody>
                  <a:tcPr marL="201755" marR="79053" marT="365760" marB="395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Marcador de texto 28">
            <a:extLst>
              <a:ext uri="{FF2B5EF4-FFF2-40B4-BE49-F238E27FC236}">
                <a16:creationId xmlns:a16="http://schemas.microsoft.com/office/drawing/2014/main" id="{80585094-D18F-FF78-6A59-E937CE929DE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35000" y="5612781"/>
            <a:ext cx="2027400" cy="4578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solidFill>
                  <a:schemeClr val="tx2"/>
                </a:solidFill>
                <a:latin typeface="Raleway" pitchFamily="2" charset="77"/>
              </a:defRPr>
            </a:lvl1pPr>
          </a:lstStyle>
          <a:p>
            <a:r>
              <a:rPr lang="en-US" sz="3000" dirty="0">
                <a:solidFill>
                  <a:schemeClr val="tx2"/>
                </a:solidFill>
                <a:latin typeface="Raleway" charset="0"/>
                <a:ea typeface="Raleway" charset="0"/>
                <a:cs typeface="Raleway" charset="0"/>
              </a:rPr>
              <a:t>Content A</a:t>
            </a:r>
          </a:p>
        </p:txBody>
      </p:sp>
      <p:sp>
        <p:nvSpPr>
          <p:cNvPr id="6" name="Marcador de texto 28">
            <a:extLst>
              <a:ext uri="{FF2B5EF4-FFF2-40B4-BE49-F238E27FC236}">
                <a16:creationId xmlns:a16="http://schemas.microsoft.com/office/drawing/2014/main" id="{1EE99466-7E85-AB02-1A18-171E39AD650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935000" y="6755781"/>
            <a:ext cx="2027400" cy="4578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solidFill>
                  <a:schemeClr val="tx2"/>
                </a:solidFill>
                <a:latin typeface="Raleway" pitchFamily="2" charset="77"/>
              </a:defRPr>
            </a:lvl1pPr>
          </a:lstStyle>
          <a:p>
            <a:r>
              <a:rPr lang="en-US" sz="3000" dirty="0">
                <a:solidFill>
                  <a:schemeClr val="tx2"/>
                </a:solidFill>
                <a:latin typeface="Raleway" charset="0"/>
                <a:ea typeface="Raleway" charset="0"/>
                <a:cs typeface="Raleway" charset="0"/>
              </a:rPr>
              <a:t>Content B</a:t>
            </a:r>
          </a:p>
        </p:txBody>
      </p:sp>
      <p:sp>
        <p:nvSpPr>
          <p:cNvPr id="7" name="Marcador de texto 28">
            <a:extLst>
              <a:ext uri="{FF2B5EF4-FFF2-40B4-BE49-F238E27FC236}">
                <a16:creationId xmlns:a16="http://schemas.microsoft.com/office/drawing/2014/main" id="{93B256DC-012E-1A91-D6F2-C59DB72BF1D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35000" y="7873381"/>
            <a:ext cx="2027400" cy="4578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solidFill>
                  <a:schemeClr val="tx2"/>
                </a:solidFill>
                <a:latin typeface="Raleway" pitchFamily="2" charset="77"/>
              </a:defRPr>
            </a:lvl1pPr>
          </a:lstStyle>
          <a:p>
            <a:r>
              <a:rPr lang="en-US" sz="3000" dirty="0">
                <a:solidFill>
                  <a:schemeClr val="tx2"/>
                </a:solidFill>
                <a:latin typeface="Raleway" charset="0"/>
                <a:ea typeface="Raleway" charset="0"/>
                <a:cs typeface="Raleway" charset="0"/>
              </a:rPr>
              <a:t>Content C</a:t>
            </a:r>
          </a:p>
        </p:txBody>
      </p:sp>
      <p:sp>
        <p:nvSpPr>
          <p:cNvPr id="8" name="Marcador de texto 28">
            <a:extLst>
              <a:ext uri="{FF2B5EF4-FFF2-40B4-BE49-F238E27FC236}">
                <a16:creationId xmlns:a16="http://schemas.microsoft.com/office/drawing/2014/main" id="{CFF863EE-37FF-414E-905B-76083527730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09600" y="9016381"/>
            <a:ext cx="2027400" cy="4578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solidFill>
                  <a:schemeClr val="tx2"/>
                </a:solidFill>
                <a:latin typeface="Raleway" pitchFamily="2" charset="77"/>
              </a:defRPr>
            </a:lvl1pPr>
          </a:lstStyle>
          <a:p>
            <a:r>
              <a:rPr lang="en-US" sz="3000" dirty="0">
                <a:solidFill>
                  <a:schemeClr val="tx2"/>
                </a:solidFill>
                <a:latin typeface="Raleway" charset="0"/>
                <a:ea typeface="Raleway" charset="0"/>
                <a:cs typeface="Raleway" charset="0"/>
              </a:rPr>
              <a:t>Content D</a:t>
            </a:r>
          </a:p>
        </p:txBody>
      </p:sp>
      <p:sp>
        <p:nvSpPr>
          <p:cNvPr id="9" name="Marcador de texto 28">
            <a:extLst>
              <a:ext uri="{FF2B5EF4-FFF2-40B4-BE49-F238E27FC236}">
                <a16:creationId xmlns:a16="http://schemas.microsoft.com/office/drawing/2014/main" id="{3D6B0750-9984-545C-8E78-CA003C8BA45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909600" y="10133981"/>
            <a:ext cx="2027400" cy="4578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solidFill>
                  <a:schemeClr val="tx2"/>
                </a:solidFill>
                <a:latin typeface="Raleway" pitchFamily="2" charset="77"/>
              </a:defRPr>
            </a:lvl1pPr>
          </a:lstStyle>
          <a:p>
            <a:r>
              <a:rPr lang="en-US" sz="3000" dirty="0">
                <a:solidFill>
                  <a:schemeClr val="tx2"/>
                </a:solidFill>
                <a:latin typeface="Raleway" charset="0"/>
                <a:ea typeface="Raleway" charset="0"/>
                <a:cs typeface="Raleway" charset="0"/>
              </a:rPr>
              <a:t>Content E</a:t>
            </a:r>
          </a:p>
        </p:txBody>
      </p:sp>
      <p:sp>
        <p:nvSpPr>
          <p:cNvPr id="35" name="Marcador de texto 34">
            <a:extLst>
              <a:ext uri="{FF2B5EF4-FFF2-40B4-BE49-F238E27FC236}">
                <a16:creationId xmlns:a16="http://schemas.microsoft.com/office/drawing/2014/main" id="{DBF3F700-F3FC-C51A-39C9-C0ADAC19EB1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014998" y="4316019"/>
            <a:ext cx="3754599" cy="5938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" dirty="0"/>
              <a:t>A</a:t>
            </a:r>
          </a:p>
        </p:txBody>
      </p:sp>
      <p:sp>
        <p:nvSpPr>
          <p:cNvPr id="37" name="Marcador de texto 34">
            <a:extLst>
              <a:ext uri="{FF2B5EF4-FFF2-40B4-BE49-F238E27FC236}">
                <a16:creationId xmlns:a16="http://schemas.microsoft.com/office/drawing/2014/main" id="{0C9BC322-2DA1-9994-50C4-CE19C972E54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0736767" y="4316019"/>
            <a:ext cx="4376233" cy="5938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" dirty="0"/>
              <a:t>B</a:t>
            </a:r>
          </a:p>
        </p:txBody>
      </p:sp>
      <p:sp>
        <p:nvSpPr>
          <p:cNvPr id="38" name="Marcador de texto 34">
            <a:extLst>
              <a:ext uri="{FF2B5EF4-FFF2-40B4-BE49-F238E27FC236}">
                <a16:creationId xmlns:a16="http://schemas.microsoft.com/office/drawing/2014/main" id="{C918BCDC-4C9F-0554-AA4C-1C725097928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5084178" y="4332061"/>
            <a:ext cx="3524663" cy="5938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" dirty="0"/>
              <a:t>C</a:t>
            </a:r>
          </a:p>
        </p:txBody>
      </p:sp>
      <p:sp>
        <p:nvSpPr>
          <p:cNvPr id="39" name="Marcador de texto 34">
            <a:extLst>
              <a:ext uri="{FF2B5EF4-FFF2-40B4-BE49-F238E27FC236}">
                <a16:creationId xmlns:a16="http://schemas.microsoft.com/office/drawing/2014/main" id="{3E42A5BB-2D74-0AD6-DEB1-5C3D2DB0425E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8581357" y="4332061"/>
            <a:ext cx="4084966" cy="5938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" dirty="0"/>
              <a:t>D</a:t>
            </a:r>
          </a:p>
        </p:txBody>
      </p:sp>
      <p:sp>
        <p:nvSpPr>
          <p:cNvPr id="40" name="Marcador de texto 3">
            <a:extLst>
              <a:ext uri="{FF2B5EF4-FFF2-40B4-BE49-F238E27FC236}">
                <a16:creationId xmlns:a16="http://schemas.microsoft.com/office/drawing/2014/main" id="{28BB74BB-7B5E-D503-4C52-AFC2F2C2EA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27691" y="1532581"/>
            <a:ext cx="20838631" cy="7332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000" b="1">
                <a:solidFill>
                  <a:schemeClr val="tx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" dirty="0" err="1"/>
              <a:t>Disseny</a:t>
            </a:r>
            <a:r>
              <a:rPr lang="es-ES" dirty="0"/>
              <a:t> de taula de </a:t>
            </a:r>
            <a:r>
              <a:rPr lang="es-ES" dirty="0" err="1"/>
              <a:t>continguts</a:t>
            </a:r>
            <a:endParaRPr lang="es-ES" dirty="0"/>
          </a:p>
        </p:txBody>
      </p:sp>
      <p:sp>
        <p:nvSpPr>
          <p:cNvPr id="43" name="Marcador de texto 42">
            <a:extLst>
              <a:ext uri="{FF2B5EF4-FFF2-40B4-BE49-F238E27FC236}">
                <a16:creationId xmlns:a16="http://schemas.microsoft.com/office/drawing/2014/main" id="{A199F21C-1D70-D721-88D0-21621E545AB0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014618" y="5634493"/>
            <a:ext cx="3722149" cy="4916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>
                <a:solidFill>
                  <a:schemeClr val="tx2"/>
                </a:solidFill>
                <a:latin typeface="Raleway" pitchFamily="2" charset="77"/>
              </a:defRPr>
            </a:lvl1pPr>
          </a:lstStyle>
          <a:p>
            <a:pPr lvl="0"/>
            <a:r>
              <a:rPr lang="es-ES" dirty="0"/>
              <a:t>123456</a:t>
            </a:r>
          </a:p>
        </p:txBody>
      </p:sp>
      <p:sp>
        <p:nvSpPr>
          <p:cNvPr id="44" name="Marcador de texto 42">
            <a:extLst>
              <a:ext uri="{FF2B5EF4-FFF2-40B4-BE49-F238E27FC236}">
                <a16:creationId xmlns:a16="http://schemas.microsoft.com/office/drawing/2014/main" id="{3A70A3D5-3D80-CF82-2149-841895EB9FC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993353" y="6719014"/>
            <a:ext cx="3722149" cy="4916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>
                <a:solidFill>
                  <a:schemeClr val="tx2"/>
                </a:solidFill>
                <a:latin typeface="Raleway" pitchFamily="2" charset="77"/>
              </a:defRPr>
            </a:lvl1pPr>
          </a:lstStyle>
          <a:p>
            <a:pPr lvl="0"/>
            <a:r>
              <a:rPr lang="es-ES" dirty="0"/>
              <a:t>123456</a:t>
            </a:r>
          </a:p>
        </p:txBody>
      </p:sp>
      <p:sp>
        <p:nvSpPr>
          <p:cNvPr id="45" name="Marcador de texto 42">
            <a:extLst>
              <a:ext uri="{FF2B5EF4-FFF2-40B4-BE49-F238E27FC236}">
                <a16:creationId xmlns:a16="http://schemas.microsoft.com/office/drawing/2014/main" id="{D7E169A0-0C6C-9001-BDD6-38D1926C8EF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993353" y="7888595"/>
            <a:ext cx="3722149" cy="4916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>
                <a:solidFill>
                  <a:schemeClr val="tx2"/>
                </a:solidFill>
                <a:latin typeface="Raleway" pitchFamily="2" charset="77"/>
              </a:defRPr>
            </a:lvl1pPr>
          </a:lstStyle>
          <a:p>
            <a:pPr lvl="0"/>
            <a:r>
              <a:rPr lang="es-ES" dirty="0"/>
              <a:t>123456</a:t>
            </a:r>
          </a:p>
        </p:txBody>
      </p:sp>
      <p:sp>
        <p:nvSpPr>
          <p:cNvPr id="46" name="Marcador de texto 42">
            <a:extLst>
              <a:ext uri="{FF2B5EF4-FFF2-40B4-BE49-F238E27FC236}">
                <a16:creationId xmlns:a16="http://schemas.microsoft.com/office/drawing/2014/main" id="{9B45BD64-C0D8-4C79-25D0-FD1D08864A10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014619" y="8994381"/>
            <a:ext cx="3722149" cy="4916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>
                <a:solidFill>
                  <a:schemeClr val="tx2"/>
                </a:solidFill>
                <a:latin typeface="Raleway" pitchFamily="2" charset="77"/>
              </a:defRPr>
            </a:lvl1pPr>
          </a:lstStyle>
          <a:p>
            <a:pPr lvl="0"/>
            <a:r>
              <a:rPr lang="es-ES" dirty="0"/>
              <a:t>123456</a:t>
            </a:r>
          </a:p>
        </p:txBody>
      </p:sp>
      <p:sp>
        <p:nvSpPr>
          <p:cNvPr id="47" name="Marcador de texto 42">
            <a:extLst>
              <a:ext uri="{FF2B5EF4-FFF2-40B4-BE49-F238E27FC236}">
                <a16:creationId xmlns:a16="http://schemas.microsoft.com/office/drawing/2014/main" id="{1CBF49D3-1734-2CE7-E4C7-8095F0AC36EF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014619" y="10163963"/>
            <a:ext cx="3722149" cy="4916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>
                <a:solidFill>
                  <a:schemeClr val="tx2"/>
                </a:solidFill>
                <a:latin typeface="Raleway" pitchFamily="2" charset="77"/>
              </a:defRPr>
            </a:lvl1pPr>
          </a:lstStyle>
          <a:p>
            <a:pPr lvl="0"/>
            <a:r>
              <a:rPr lang="es-ES" dirty="0"/>
              <a:t>123456</a:t>
            </a:r>
          </a:p>
        </p:txBody>
      </p:sp>
      <p:sp>
        <p:nvSpPr>
          <p:cNvPr id="48" name="Marcador de texto 42">
            <a:extLst>
              <a:ext uri="{FF2B5EF4-FFF2-40B4-BE49-F238E27FC236}">
                <a16:creationId xmlns:a16="http://schemas.microsoft.com/office/drawing/2014/main" id="{BD956983-5F60-F6E1-E644-6DAEE26FA127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0757279" y="5634493"/>
            <a:ext cx="4326899" cy="4916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>
                <a:solidFill>
                  <a:schemeClr val="tx2"/>
                </a:solidFill>
                <a:latin typeface="Raleway" pitchFamily="2" charset="77"/>
              </a:defRPr>
            </a:lvl1pPr>
          </a:lstStyle>
          <a:p>
            <a:pPr lvl="0"/>
            <a:r>
              <a:rPr lang="es-ES" dirty="0"/>
              <a:t>123456</a:t>
            </a:r>
          </a:p>
        </p:txBody>
      </p:sp>
      <p:sp>
        <p:nvSpPr>
          <p:cNvPr id="49" name="Marcador de texto 42">
            <a:extLst>
              <a:ext uri="{FF2B5EF4-FFF2-40B4-BE49-F238E27FC236}">
                <a16:creationId xmlns:a16="http://schemas.microsoft.com/office/drawing/2014/main" id="{895CABF5-2EBA-40AF-2598-6B926020CF5B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736014" y="6719014"/>
            <a:ext cx="4326899" cy="4916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>
                <a:solidFill>
                  <a:schemeClr val="tx2"/>
                </a:solidFill>
                <a:latin typeface="Raleway" pitchFamily="2" charset="77"/>
              </a:defRPr>
            </a:lvl1pPr>
          </a:lstStyle>
          <a:p>
            <a:pPr lvl="0"/>
            <a:r>
              <a:rPr lang="es-ES" dirty="0"/>
              <a:t>123456</a:t>
            </a:r>
          </a:p>
        </p:txBody>
      </p:sp>
      <p:sp>
        <p:nvSpPr>
          <p:cNvPr id="50" name="Marcador de texto 42">
            <a:extLst>
              <a:ext uri="{FF2B5EF4-FFF2-40B4-BE49-F238E27FC236}">
                <a16:creationId xmlns:a16="http://schemas.microsoft.com/office/drawing/2014/main" id="{B75DE6EF-D44E-D09D-45F6-B22062E432F0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736014" y="7888595"/>
            <a:ext cx="4326899" cy="4916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>
                <a:solidFill>
                  <a:schemeClr val="tx2"/>
                </a:solidFill>
                <a:latin typeface="Raleway" pitchFamily="2" charset="77"/>
              </a:defRPr>
            </a:lvl1pPr>
          </a:lstStyle>
          <a:p>
            <a:pPr lvl="0"/>
            <a:r>
              <a:rPr lang="es-ES" dirty="0"/>
              <a:t>123456</a:t>
            </a:r>
          </a:p>
        </p:txBody>
      </p:sp>
      <p:sp>
        <p:nvSpPr>
          <p:cNvPr id="51" name="Marcador de texto 42">
            <a:extLst>
              <a:ext uri="{FF2B5EF4-FFF2-40B4-BE49-F238E27FC236}">
                <a16:creationId xmlns:a16="http://schemas.microsoft.com/office/drawing/2014/main" id="{2EE74D87-AA45-AE31-F75A-55520251E71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10757280" y="8994381"/>
            <a:ext cx="4326899" cy="4916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>
                <a:solidFill>
                  <a:schemeClr val="tx2"/>
                </a:solidFill>
                <a:latin typeface="Raleway" pitchFamily="2" charset="77"/>
              </a:defRPr>
            </a:lvl1pPr>
          </a:lstStyle>
          <a:p>
            <a:pPr lvl="0"/>
            <a:r>
              <a:rPr lang="es-ES" dirty="0"/>
              <a:t>123456</a:t>
            </a:r>
          </a:p>
        </p:txBody>
      </p:sp>
      <p:sp>
        <p:nvSpPr>
          <p:cNvPr id="52" name="Marcador de texto 42">
            <a:extLst>
              <a:ext uri="{FF2B5EF4-FFF2-40B4-BE49-F238E27FC236}">
                <a16:creationId xmlns:a16="http://schemas.microsoft.com/office/drawing/2014/main" id="{C3E89ADA-918A-43F5-DEAE-34D6FEB28CF9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0757280" y="10163963"/>
            <a:ext cx="4326899" cy="4916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>
                <a:solidFill>
                  <a:schemeClr val="tx2"/>
                </a:solidFill>
                <a:latin typeface="Raleway" pitchFamily="2" charset="77"/>
              </a:defRPr>
            </a:lvl1pPr>
          </a:lstStyle>
          <a:p>
            <a:pPr lvl="0"/>
            <a:r>
              <a:rPr lang="es-ES" dirty="0"/>
              <a:t>123456</a:t>
            </a:r>
          </a:p>
        </p:txBody>
      </p:sp>
      <p:sp>
        <p:nvSpPr>
          <p:cNvPr id="53" name="Marcador de texto 42">
            <a:extLst>
              <a:ext uri="{FF2B5EF4-FFF2-40B4-BE49-F238E27FC236}">
                <a16:creationId xmlns:a16="http://schemas.microsoft.com/office/drawing/2014/main" id="{AB80F17B-A4B3-85D6-F8B6-913729CDA3E5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5116629" y="5634493"/>
            <a:ext cx="3485994" cy="4916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>
                <a:solidFill>
                  <a:schemeClr val="tx2"/>
                </a:solidFill>
                <a:latin typeface="Raleway" pitchFamily="2" charset="77"/>
              </a:defRPr>
            </a:lvl1pPr>
          </a:lstStyle>
          <a:p>
            <a:pPr lvl="0"/>
            <a:r>
              <a:rPr lang="es-ES" dirty="0"/>
              <a:t>123456</a:t>
            </a:r>
          </a:p>
        </p:txBody>
      </p:sp>
      <p:sp>
        <p:nvSpPr>
          <p:cNvPr id="54" name="Marcador de texto 42">
            <a:extLst>
              <a:ext uri="{FF2B5EF4-FFF2-40B4-BE49-F238E27FC236}">
                <a16:creationId xmlns:a16="http://schemas.microsoft.com/office/drawing/2014/main" id="{438C03B1-ACFE-0B0B-AE0F-97801638F671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15095364" y="6719014"/>
            <a:ext cx="3485994" cy="4916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>
                <a:solidFill>
                  <a:schemeClr val="tx2"/>
                </a:solidFill>
                <a:latin typeface="Raleway" pitchFamily="2" charset="77"/>
              </a:defRPr>
            </a:lvl1pPr>
          </a:lstStyle>
          <a:p>
            <a:pPr lvl="0"/>
            <a:r>
              <a:rPr lang="es-ES" dirty="0"/>
              <a:t>123456</a:t>
            </a:r>
          </a:p>
        </p:txBody>
      </p:sp>
      <p:sp>
        <p:nvSpPr>
          <p:cNvPr id="55" name="Marcador de texto 42">
            <a:extLst>
              <a:ext uri="{FF2B5EF4-FFF2-40B4-BE49-F238E27FC236}">
                <a16:creationId xmlns:a16="http://schemas.microsoft.com/office/drawing/2014/main" id="{E08955F0-61B1-6B25-4CCD-356D508BBB54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15095364" y="7888595"/>
            <a:ext cx="3485994" cy="4916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>
                <a:solidFill>
                  <a:schemeClr val="tx2"/>
                </a:solidFill>
                <a:latin typeface="Raleway" pitchFamily="2" charset="77"/>
              </a:defRPr>
            </a:lvl1pPr>
          </a:lstStyle>
          <a:p>
            <a:pPr lvl="0"/>
            <a:r>
              <a:rPr lang="es-ES" dirty="0"/>
              <a:t>123456</a:t>
            </a:r>
          </a:p>
        </p:txBody>
      </p:sp>
      <p:sp>
        <p:nvSpPr>
          <p:cNvPr id="56" name="Marcador de texto 42">
            <a:extLst>
              <a:ext uri="{FF2B5EF4-FFF2-40B4-BE49-F238E27FC236}">
                <a16:creationId xmlns:a16="http://schemas.microsoft.com/office/drawing/2014/main" id="{E9395192-AF70-BF60-7E5F-35F6547CE13D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5116630" y="8994381"/>
            <a:ext cx="3485994" cy="4916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>
                <a:solidFill>
                  <a:schemeClr val="tx2"/>
                </a:solidFill>
                <a:latin typeface="Raleway" pitchFamily="2" charset="77"/>
              </a:defRPr>
            </a:lvl1pPr>
          </a:lstStyle>
          <a:p>
            <a:pPr lvl="0"/>
            <a:r>
              <a:rPr lang="es-ES" dirty="0"/>
              <a:t>123456</a:t>
            </a:r>
          </a:p>
        </p:txBody>
      </p:sp>
      <p:sp>
        <p:nvSpPr>
          <p:cNvPr id="57" name="Marcador de texto 42">
            <a:extLst>
              <a:ext uri="{FF2B5EF4-FFF2-40B4-BE49-F238E27FC236}">
                <a16:creationId xmlns:a16="http://schemas.microsoft.com/office/drawing/2014/main" id="{75817D3B-AD74-D63C-969A-A1D08AF0D67B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15116630" y="10163963"/>
            <a:ext cx="3485994" cy="4916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>
                <a:solidFill>
                  <a:schemeClr val="tx2"/>
                </a:solidFill>
                <a:latin typeface="Raleway" pitchFamily="2" charset="77"/>
              </a:defRPr>
            </a:lvl1pPr>
          </a:lstStyle>
          <a:p>
            <a:pPr lvl="0"/>
            <a:r>
              <a:rPr lang="es-ES" dirty="0"/>
              <a:t>123456</a:t>
            </a:r>
          </a:p>
        </p:txBody>
      </p:sp>
      <p:sp>
        <p:nvSpPr>
          <p:cNvPr id="58" name="Marcador de texto 42">
            <a:extLst>
              <a:ext uri="{FF2B5EF4-FFF2-40B4-BE49-F238E27FC236}">
                <a16:creationId xmlns:a16="http://schemas.microsoft.com/office/drawing/2014/main" id="{6006EB1B-BBB9-F771-A118-4FDF44C096E3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18561577" y="5634493"/>
            <a:ext cx="4126009" cy="4916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>
                <a:solidFill>
                  <a:schemeClr val="tx2"/>
                </a:solidFill>
                <a:latin typeface="Raleway" pitchFamily="2" charset="77"/>
              </a:defRPr>
            </a:lvl1pPr>
          </a:lstStyle>
          <a:p>
            <a:pPr lvl="0"/>
            <a:r>
              <a:rPr lang="es-ES" dirty="0"/>
              <a:t>123456</a:t>
            </a:r>
          </a:p>
        </p:txBody>
      </p:sp>
      <p:sp>
        <p:nvSpPr>
          <p:cNvPr id="59" name="Marcador de texto 42">
            <a:extLst>
              <a:ext uri="{FF2B5EF4-FFF2-40B4-BE49-F238E27FC236}">
                <a16:creationId xmlns:a16="http://schemas.microsoft.com/office/drawing/2014/main" id="{48BB64C5-14C5-4000-8E72-946D757D9639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18540312" y="6719014"/>
            <a:ext cx="4126009" cy="4916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>
                <a:solidFill>
                  <a:schemeClr val="tx2"/>
                </a:solidFill>
                <a:latin typeface="Raleway" pitchFamily="2" charset="77"/>
              </a:defRPr>
            </a:lvl1pPr>
          </a:lstStyle>
          <a:p>
            <a:pPr lvl="0"/>
            <a:r>
              <a:rPr lang="es-ES" dirty="0"/>
              <a:t>123456</a:t>
            </a:r>
          </a:p>
        </p:txBody>
      </p:sp>
      <p:sp>
        <p:nvSpPr>
          <p:cNvPr id="60" name="Marcador de texto 42">
            <a:extLst>
              <a:ext uri="{FF2B5EF4-FFF2-40B4-BE49-F238E27FC236}">
                <a16:creationId xmlns:a16="http://schemas.microsoft.com/office/drawing/2014/main" id="{82461E5E-6FD6-8D9D-51AA-2E297E5E07EA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18540312" y="7888595"/>
            <a:ext cx="4126009" cy="4916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>
                <a:solidFill>
                  <a:schemeClr val="tx2"/>
                </a:solidFill>
                <a:latin typeface="Raleway" pitchFamily="2" charset="77"/>
              </a:defRPr>
            </a:lvl1pPr>
          </a:lstStyle>
          <a:p>
            <a:pPr lvl="0"/>
            <a:r>
              <a:rPr lang="es-ES" dirty="0"/>
              <a:t>123456</a:t>
            </a:r>
          </a:p>
        </p:txBody>
      </p:sp>
      <p:sp>
        <p:nvSpPr>
          <p:cNvPr id="61" name="Marcador de texto 42">
            <a:extLst>
              <a:ext uri="{FF2B5EF4-FFF2-40B4-BE49-F238E27FC236}">
                <a16:creationId xmlns:a16="http://schemas.microsoft.com/office/drawing/2014/main" id="{BA902296-4DE2-6E82-58A8-DCC2017EB0D7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18561578" y="8994381"/>
            <a:ext cx="4126009" cy="4916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>
                <a:solidFill>
                  <a:schemeClr val="tx2"/>
                </a:solidFill>
                <a:latin typeface="Raleway" pitchFamily="2" charset="77"/>
              </a:defRPr>
            </a:lvl1pPr>
          </a:lstStyle>
          <a:p>
            <a:pPr lvl="0"/>
            <a:r>
              <a:rPr lang="es-ES" dirty="0"/>
              <a:t>123456</a:t>
            </a:r>
          </a:p>
        </p:txBody>
      </p:sp>
      <p:sp>
        <p:nvSpPr>
          <p:cNvPr id="62" name="Marcador de texto 42">
            <a:extLst>
              <a:ext uri="{FF2B5EF4-FFF2-40B4-BE49-F238E27FC236}">
                <a16:creationId xmlns:a16="http://schemas.microsoft.com/office/drawing/2014/main" id="{43575B3F-31A9-9339-67C1-A6BC4653AFE8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18561578" y="10163963"/>
            <a:ext cx="4126009" cy="4916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>
                <a:solidFill>
                  <a:schemeClr val="tx2"/>
                </a:solidFill>
                <a:latin typeface="Raleway" pitchFamily="2" charset="77"/>
              </a:defRPr>
            </a:lvl1pPr>
          </a:lstStyle>
          <a:p>
            <a:pPr lvl="0"/>
            <a:r>
              <a:rPr lang="es-ES" dirty="0"/>
              <a:t>123456</a:t>
            </a:r>
          </a:p>
        </p:txBody>
      </p:sp>
      <p:graphicFrame>
        <p:nvGraphicFramePr>
          <p:cNvPr id="4" name="Table 12">
            <a:extLst>
              <a:ext uri="{FF2B5EF4-FFF2-40B4-BE49-F238E27FC236}">
                <a16:creationId xmlns:a16="http://schemas.microsoft.com/office/drawing/2014/main" id="{700CE94A-F160-4F23-9D48-DBA2398B7DE4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961503040"/>
              </p:ext>
            </p:extLst>
          </p:nvPr>
        </p:nvGraphicFramePr>
        <p:xfrm>
          <a:off x="1827692" y="4148253"/>
          <a:ext cx="20838633" cy="677436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1721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479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476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855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852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29061"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chemeClr val="bg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18288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chemeClr val="bg1"/>
                        </a:solidFill>
                        <a:latin typeface="Montserrat" charset="0"/>
                        <a:ea typeface="Montserrat" charset="0"/>
                        <a:cs typeface="Montserrat" charset="0"/>
                      </a:endParaRPr>
                    </a:p>
                  </a:txBody>
                  <a:tcPr marL="0" marR="79053" marT="151316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chemeClr val="bg1"/>
                        </a:solidFill>
                        <a:latin typeface="Montserrat" charset="0"/>
                        <a:ea typeface="Montserrat" charset="0"/>
                        <a:cs typeface="Montserrat" charset="0"/>
                      </a:endParaRPr>
                    </a:p>
                  </a:txBody>
                  <a:tcPr marL="0" marR="79053" marT="151316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chemeClr val="bg1"/>
                        </a:solidFill>
                        <a:latin typeface="Montserrat" charset="0"/>
                        <a:ea typeface="Montserrat" charset="0"/>
                        <a:cs typeface="Montserrat" charset="0"/>
                      </a:endParaRPr>
                    </a:p>
                  </a:txBody>
                  <a:tcPr marL="0" marR="79053" marT="151316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chemeClr val="bg1"/>
                        </a:solidFill>
                        <a:latin typeface="Montserrat" charset="0"/>
                        <a:ea typeface="Montserrat" charset="0"/>
                        <a:cs typeface="Montserrat" charset="0"/>
                      </a:endParaRPr>
                    </a:p>
                  </a:txBody>
                  <a:tcPr marL="0" marR="79053" marT="151316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9061">
                <a:tc>
                  <a:txBody>
                    <a:bodyPr/>
                    <a:lstStyle/>
                    <a:p>
                      <a:r>
                        <a:rPr lang="en-US" sz="3000" dirty="0">
                          <a:solidFill>
                            <a:schemeClr val="tx2"/>
                          </a:solidFill>
                          <a:latin typeface="Raleway" charset="0"/>
                          <a:ea typeface="Raleway" charset="0"/>
                          <a:cs typeface="Raleway" charset="0"/>
                        </a:rPr>
                        <a:t>             </a:t>
                      </a:r>
                    </a:p>
                  </a:txBody>
                  <a:tcPr marL="201755" marR="79053" marT="365760" marB="395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chemeClr val="tx2"/>
                        </a:solidFill>
                        <a:latin typeface="Raleway" charset="0"/>
                        <a:ea typeface="Raleway" charset="0"/>
                        <a:cs typeface="Raleway" charset="0"/>
                      </a:endParaRPr>
                    </a:p>
                  </a:txBody>
                  <a:tcPr marL="201755" marR="79053" marT="365760" marB="395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chemeClr val="tx2"/>
                        </a:solidFill>
                        <a:latin typeface="Raleway" charset="0"/>
                        <a:ea typeface="Raleway" charset="0"/>
                        <a:cs typeface="Raleway" charset="0"/>
                      </a:endParaRPr>
                    </a:p>
                  </a:txBody>
                  <a:tcPr marL="201755" marR="79053" marT="365760" marB="395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chemeClr val="tx2"/>
                        </a:solidFill>
                        <a:latin typeface="Raleway" charset="0"/>
                        <a:ea typeface="Raleway" charset="0"/>
                        <a:cs typeface="Raleway" charset="0"/>
                      </a:endParaRPr>
                    </a:p>
                  </a:txBody>
                  <a:tcPr marL="201755" marR="79053" marT="365760" marB="395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chemeClr val="tx2"/>
                        </a:solidFill>
                        <a:latin typeface="Raleway" charset="0"/>
                        <a:ea typeface="Raleway" charset="0"/>
                        <a:cs typeface="Raleway" charset="0"/>
                      </a:endParaRPr>
                    </a:p>
                  </a:txBody>
                  <a:tcPr marL="201755" marR="79053" marT="365760" marB="395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9061">
                <a:tc>
                  <a:txBody>
                    <a:bodyPr/>
                    <a:lstStyle/>
                    <a:p>
                      <a:endParaRPr lang="en-US" sz="3000" dirty="0">
                        <a:solidFill>
                          <a:schemeClr val="tx2"/>
                        </a:solidFill>
                        <a:latin typeface="Raleway" charset="0"/>
                        <a:ea typeface="Raleway" charset="0"/>
                        <a:cs typeface="Raleway" charset="0"/>
                      </a:endParaRPr>
                    </a:p>
                  </a:txBody>
                  <a:tcPr marL="201755" marR="79053" marT="365760" marB="395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chemeClr val="tx2"/>
                        </a:solidFill>
                        <a:latin typeface="Raleway" charset="0"/>
                        <a:ea typeface="Raleway" charset="0"/>
                        <a:cs typeface="Raleway" charset="0"/>
                      </a:endParaRPr>
                    </a:p>
                  </a:txBody>
                  <a:tcPr marL="201755" marR="79053" marT="365760" marB="395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chemeClr val="tx2"/>
                        </a:solidFill>
                        <a:latin typeface="Raleway" charset="0"/>
                        <a:ea typeface="Raleway" charset="0"/>
                        <a:cs typeface="Raleway" charset="0"/>
                      </a:endParaRPr>
                    </a:p>
                  </a:txBody>
                  <a:tcPr marL="201755" marR="79053" marT="365760" marB="395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chemeClr val="tx2"/>
                        </a:solidFill>
                        <a:latin typeface="Raleway" charset="0"/>
                        <a:ea typeface="Raleway" charset="0"/>
                        <a:cs typeface="Raleway" charset="0"/>
                      </a:endParaRPr>
                    </a:p>
                  </a:txBody>
                  <a:tcPr marL="201755" marR="79053" marT="365760" marB="395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chemeClr val="tx2"/>
                        </a:solidFill>
                        <a:latin typeface="Raleway" charset="0"/>
                        <a:ea typeface="Raleway" charset="0"/>
                        <a:cs typeface="Raleway" charset="0"/>
                      </a:endParaRPr>
                    </a:p>
                  </a:txBody>
                  <a:tcPr marL="201755" marR="79053" marT="365760" marB="395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9061">
                <a:tc>
                  <a:txBody>
                    <a:bodyPr/>
                    <a:lstStyle/>
                    <a:p>
                      <a:endParaRPr lang="en-US" sz="3000" dirty="0">
                        <a:solidFill>
                          <a:schemeClr val="tx2"/>
                        </a:solidFill>
                        <a:latin typeface="Raleway" charset="0"/>
                        <a:ea typeface="Raleway" charset="0"/>
                        <a:cs typeface="Raleway" charset="0"/>
                      </a:endParaRPr>
                    </a:p>
                  </a:txBody>
                  <a:tcPr marL="201755" marR="79053" marT="365760" marB="395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chemeClr val="tx2"/>
                        </a:solidFill>
                        <a:latin typeface="Raleway" charset="0"/>
                        <a:ea typeface="Raleway" charset="0"/>
                        <a:cs typeface="Raleway" charset="0"/>
                      </a:endParaRPr>
                    </a:p>
                  </a:txBody>
                  <a:tcPr marL="201755" marR="79053" marT="365760" marB="395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chemeClr val="tx2"/>
                        </a:solidFill>
                        <a:latin typeface="Raleway" charset="0"/>
                        <a:ea typeface="Raleway" charset="0"/>
                        <a:cs typeface="Raleway" charset="0"/>
                      </a:endParaRPr>
                    </a:p>
                  </a:txBody>
                  <a:tcPr marL="201755" marR="79053" marT="365760" marB="395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chemeClr val="tx2"/>
                        </a:solidFill>
                        <a:latin typeface="Raleway" charset="0"/>
                        <a:ea typeface="Raleway" charset="0"/>
                        <a:cs typeface="Raleway" charset="0"/>
                      </a:endParaRPr>
                    </a:p>
                  </a:txBody>
                  <a:tcPr marL="201755" marR="79053" marT="365760" marB="395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chemeClr val="tx2"/>
                        </a:solidFill>
                        <a:latin typeface="Raleway" charset="0"/>
                        <a:ea typeface="Raleway" charset="0"/>
                        <a:cs typeface="Raleway" charset="0"/>
                      </a:endParaRPr>
                    </a:p>
                  </a:txBody>
                  <a:tcPr marL="201755" marR="79053" marT="365760" marB="395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29061">
                <a:tc>
                  <a:txBody>
                    <a:bodyPr/>
                    <a:lstStyle/>
                    <a:p>
                      <a:endParaRPr lang="en-US" sz="3000" dirty="0">
                        <a:solidFill>
                          <a:schemeClr val="tx2"/>
                        </a:solidFill>
                        <a:latin typeface="Raleway" charset="0"/>
                        <a:ea typeface="Raleway" charset="0"/>
                        <a:cs typeface="Raleway" charset="0"/>
                      </a:endParaRPr>
                    </a:p>
                  </a:txBody>
                  <a:tcPr marL="182880" marR="0" marT="365760" marB="395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chemeClr val="tx2"/>
                        </a:solidFill>
                        <a:latin typeface="Raleway" charset="0"/>
                        <a:ea typeface="Raleway" charset="0"/>
                        <a:cs typeface="Raleway" charset="0"/>
                      </a:endParaRPr>
                    </a:p>
                  </a:txBody>
                  <a:tcPr marL="201755" marR="79053" marT="365760" marB="395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chemeClr val="tx2"/>
                        </a:solidFill>
                        <a:latin typeface="Raleway" charset="0"/>
                        <a:ea typeface="Raleway" charset="0"/>
                        <a:cs typeface="Raleway" charset="0"/>
                      </a:endParaRPr>
                    </a:p>
                  </a:txBody>
                  <a:tcPr marL="201755" marR="79053" marT="365760" marB="395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chemeClr val="tx2"/>
                        </a:solidFill>
                        <a:latin typeface="Raleway" charset="0"/>
                        <a:ea typeface="Raleway" charset="0"/>
                        <a:cs typeface="Raleway" charset="0"/>
                      </a:endParaRPr>
                    </a:p>
                  </a:txBody>
                  <a:tcPr marL="201755" marR="79053" marT="365760" marB="395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chemeClr val="tx2"/>
                        </a:solidFill>
                        <a:latin typeface="Raleway" charset="0"/>
                        <a:ea typeface="Raleway" charset="0"/>
                        <a:cs typeface="Raleway" charset="0"/>
                      </a:endParaRPr>
                    </a:p>
                  </a:txBody>
                  <a:tcPr marL="201755" marR="79053" marT="365760" marB="395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29061">
                <a:tc>
                  <a:txBody>
                    <a:bodyPr/>
                    <a:lstStyle/>
                    <a:p>
                      <a:endParaRPr lang="en-US" sz="3000" dirty="0">
                        <a:solidFill>
                          <a:schemeClr val="tx2"/>
                        </a:solidFill>
                        <a:latin typeface="Raleway" charset="0"/>
                        <a:ea typeface="Raleway" charset="0"/>
                        <a:cs typeface="Raleway" charset="0"/>
                      </a:endParaRPr>
                    </a:p>
                  </a:txBody>
                  <a:tcPr marL="182880" marR="0" marT="365760" marB="395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chemeClr val="tx2"/>
                        </a:solidFill>
                        <a:latin typeface="Raleway" charset="0"/>
                        <a:ea typeface="Raleway" charset="0"/>
                        <a:cs typeface="Raleway" charset="0"/>
                      </a:endParaRPr>
                    </a:p>
                  </a:txBody>
                  <a:tcPr marL="201755" marR="79053" marT="365760" marB="395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chemeClr val="tx2"/>
                        </a:solidFill>
                        <a:latin typeface="Raleway" charset="0"/>
                        <a:ea typeface="Raleway" charset="0"/>
                        <a:cs typeface="Raleway" charset="0"/>
                      </a:endParaRPr>
                    </a:p>
                  </a:txBody>
                  <a:tcPr marL="201755" marR="79053" marT="365760" marB="395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chemeClr val="tx2"/>
                        </a:solidFill>
                        <a:latin typeface="Raleway" charset="0"/>
                        <a:ea typeface="Raleway" charset="0"/>
                        <a:cs typeface="Raleway" charset="0"/>
                      </a:endParaRPr>
                    </a:p>
                  </a:txBody>
                  <a:tcPr marL="201755" marR="79053" marT="365760" marB="395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chemeClr val="tx2"/>
                        </a:solidFill>
                        <a:latin typeface="Raleway" charset="0"/>
                        <a:ea typeface="Raleway" charset="0"/>
                        <a:cs typeface="Raleway" charset="0"/>
                      </a:endParaRPr>
                    </a:p>
                  </a:txBody>
                  <a:tcPr marL="201755" marR="79053" marT="365760" marB="395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1" name="Imagen 19" descr="Patrón de fondo&#10;&#10;Descripción generada automáticamente">
            <a:extLst>
              <a:ext uri="{FF2B5EF4-FFF2-40B4-BE49-F238E27FC236}">
                <a16:creationId xmlns:a16="http://schemas.microsoft.com/office/drawing/2014/main" id="{942E646B-641D-C860-27F8-D2A839970F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55200" y="12605123"/>
            <a:ext cx="1127333" cy="50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544064"/>
      </p:ext>
    </p:extLst>
  </p:cSld>
  <p:clrMapOvr>
    <a:masterClrMapping/>
  </p:clrMapOvr>
  <p:transition advClick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ra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8B3CD96B-870D-D32F-79E5-B5F6E2ED6EA6}"/>
              </a:ext>
            </a:extLst>
          </p:cNvPr>
          <p:cNvSpPr/>
          <p:nvPr/>
        </p:nvSpPr>
        <p:spPr>
          <a:xfrm>
            <a:off x="0" y="0"/>
            <a:ext cx="24377650" cy="13716000"/>
          </a:xfrm>
          <a:prstGeom prst="rect">
            <a:avLst/>
          </a:prstGeom>
          <a:solidFill>
            <a:srgbClr val="1D1D1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2" name="Imagen 1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03719F2F-82C8-4619-63F6-3B6C5B8F166F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573" y="4081576"/>
            <a:ext cx="4690896" cy="405762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C3E4763-7D86-93B0-80EF-48BCF95B877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440052" y="12218556"/>
            <a:ext cx="14648862" cy="878932"/>
          </a:xfrm>
          <a:prstGeom prst="rect">
            <a:avLst/>
          </a:prstGeom>
        </p:spPr>
      </p:pic>
      <p:pic>
        <p:nvPicPr>
          <p:cNvPr id="18" name="Imagen 17" descr="Logotipo&#10;&#10;Descripción generada automáticamente">
            <a:extLst>
              <a:ext uri="{FF2B5EF4-FFF2-40B4-BE49-F238E27FC236}">
                <a16:creationId xmlns:a16="http://schemas.microsoft.com/office/drawing/2014/main" id="{785BA4C9-2A42-C735-D3BD-686A1F230F2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463" y="7231267"/>
            <a:ext cx="2529864" cy="853037"/>
          </a:xfrm>
          <a:prstGeom prst="rect">
            <a:avLst/>
          </a:prstGeom>
        </p:spPr>
      </p:pic>
      <p:pic>
        <p:nvPicPr>
          <p:cNvPr id="20" name="Imagen 19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72ECD5FD-8DE6-C0AE-5878-9920E4FFDB7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514" y="7183364"/>
            <a:ext cx="2202486" cy="991938"/>
          </a:xfrm>
          <a:prstGeom prst="rect">
            <a:avLst/>
          </a:prstGeom>
        </p:spPr>
      </p:pic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73493963-C539-15A7-F1B5-35DA414B26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94841" y="4292178"/>
            <a:ext cx="9910763" cy="2105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 b="1">
                <a:solidFill>
                  <a:schemeClr val="bg1"/>
                </a:solidFill>
                <a:latin typeface="Raleway" pitchFamily="2" charset="77"/>
              </a:defRPr>
            </a:lvl1pPr>
          </a:lstStyle>
          <a:p>
            <a:pPr lvl="0"/>
            <a:r>
              <a:rPr lang="es-ES" dirty="0" err="1"/>
              <a:t>L’Administració</a:t>
            </a:r>
            <a:r>
              <a:rPr lang="es-ES" dirty="0"/>
              <a:t> </a:t>
            </a:r>
            <a:r>
              <a:rPr lang="es-ES" dirty="0" err="1"/>
              <a:t>oberta</a:t>
            </a:r>
            <a:br>
              <a:rPr lang="es-ES" dirty="0"/>
            </a:br>
            <a:r>
              <a:rPr lang="es-ES" dirty="0"/>
              <a:t>a </a:t>
            </a:r>
            <a:r>
              <a:rPr lang="es-ES" dirty="0" err="1"/>
              <a:t>tothom</a:t>
            </a:r>
            <a:endParaRPr lang="es-ES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36F5D24-EAC1-AD8C-3E03-732111F984FB}"/>
              </a:ext>
            </a:extLst>
          </p:cNvPr>
          <p:cNvSpPr/>
          <p:nvPr userDrawn="1"/>
        </p:nvSpPr>
        <p:spPr>
          <a:xfrm>
            <a:off x="0" y="0"/>
            <a:ext cx="24377650" cy="13716000"/>
          </a:xfrm>
          <a:prstGeom prst="rect">
            <a:avLst/>
          </a:prstGeom>
          <a:solidFill>
            <a:srgbClr val="1D1D1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932F5F3-1252-8626-5602-B76F7A6DB363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4440052" y="12218556"/>
            <a:ext cx="14648862" cy="87893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48C78F5-F0BA-B58F-C47C-A791A83B090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553440" y="7934527"/>
            <a:ext cx="13350241" cy="926241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764B10B8-1D2D-5394-59E2-E8D040ABA8D3}"/>
              </a:ext>
            </a:extLst>
          </p:cNvPr>
          <p:cNvSpPr txBox="1"/>
          <p:nvPr userDrawn="1"/>
        </p:nvSpPr>
        <p:spPr>
          <a:xfrm>
            <a:off x="5553439" y="3689787"/>
            <a:ext cx="133502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0" b="1" dirty="0" err="1">
                <a:solidFill>
                  <a:schemeClr val="bg1"/>
                </a:solidFill>
                <a:latin typeface="Raleway" panose="020B0503030101060003" pitchFamily="34" charset="77"/>
              </a:rPr>
              <a:t>Moltes</a:t>
            </a:r>
            <a:r>
              <a:rPr lang="es-ES" sz="8000" b="1" dirty="0">
                <a:solidFill>
                  <a:schemeClr val="bg1"/>
                </a:solidFill>
                <a:latin typeface="Raleway" panose="020B0503030101060003" pitchFamily="34" charset="77"/>
              </a:rPr>
              <a:t> </a:t>
            </a:r>
            <a:r>
              <a:rPr lang="es-ES" sz="8000" b="1" dirty="0" err="1">
                <a:solidFill>
                  <a:schemeClr val="bg1"/>
                </a:solidFill>
                <a:latin typeface="Raleway" panose="020B0503030101060003" pitchFamily="34" charset="77"/>
              </a:rPr>
              <a:t>gràcies</a:t>
            </a:r>
            <a:endParaRPr lang="es-ES" sz="8000" b="1" dirty="0">
              <a:solidFill>
                <a:schemeClr val="bg1"/>
              </a:solidFill>
              <a:latin typeface="Raleway" panose="020B05030301010600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48668655"/>
      </p:ext>
    </p:extLst>
  </p:cSld>
  <p:clrMapOvr>
    <a:masterClrMapping/>
  </p:clrMapOvr>
  <p:transition advClick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INGUT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892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glanca - v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36">
            <a:extLst>
              <a:ext uri="{FF2B5EF4-FFF2-40B4-BE49-F238E27FC236}">
                <a16:creationId xmlns:a16="http://schemas.microsoft.com/office/drawing/2014/main" id="{2A97B63A-09DF-D388-525C-4141F95E77E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31655" y="5839317"/>
            <a:ext cx="11901464" cy="17093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>
                <a:solidFill>
                  <a:schemeClr val="tx2"/>
                </a:solidFill>
                <a:latin typeface="Raleway" pitchFamily="2" charset="77"/>
              </a:defRPr>
            </a:lvl1pPr>
          </a:lstStyle>
          <a:p>
            <a:pPr lvl="0"/>
            <a:r>
              <a:rPr lang="es-ES" dirty="0" err="1"/>
              <a:t>Subtítol</a:t>
            </a:r>
            <a:r>
              <a:rPr lang="es-ES" dirty="0"/>
              <a:t> de la </a:t>
            </a:r>
            <a:r>
              <a:rPr lang="es-ES" dirty="0" err="1"/>
              <a:t>presentació</a:t>
            </a:r>
            <a:r>
              <a:rPr lang="es-ES" dirty="0"/>
              <a:t>, </a:t>
            </a:r>
            <a:r>
              <a:rPr lang="es-ES" dirty="0" err="1"/>
              <a:t>continuació</a:t>
            </a:r>
            <a:r>
              <a:rPr lang="es-ES" dirty="0"/>
              <a:t> del </a:t>
            </a:r>
            <a:r>
              <a:rPr lang="es-ES" dirty="0" err="1"/>
              <a:t>subtítol</a:t>
            </a:r>
            <a:endParaRPr lang="es-ES" dirty="0"/>
          </a:p>
        </p:txBody>
      </p:sp>
      <p:sp>
        <p:nvSpPr>
          <p:cNvPr id="10" name="Marcador de texto 38">
            <a:extLst>
              <a:ext uri="{FF2B5EF4-FFF2-40B4-BE49-F238E27FC236}">
                <a16:creationId xmlns:a16="http://schemas.microsoft.com/office/drawing/2014/main" id="{EDCA2B99-70A6-472F-2F10-CDE8B2AC9B5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71520" y="8549957"/>
            <a:ext cx="8189172" cy="4279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tx2"/>
                </a:solidFill>
                <a:latin typeface="Raleway" pitchFamily="2" charset="77"/>
              </a:defRPr>
            </a:lvl1pPr>
          </a:lstStyle>
          <a:p>
            <a:pPr lvl="0"/>
            <a:r>
              <a:rPr lang="es-ES" dirty="0" err="1"/>
              <a:t>Nom</a:t>
            </a:r>
            <a:r>
              <a:rPr lang="es-ES" dirty="0"/>
              <a:t> i </a:t>
            </a:r>
            <a:r>
              <a:rPr lang="es-ES" dirty="0" err="1"/>
              <a:t>cognom</a:t>
            </a:r>
            <a:r>
              <a:rPr lang="es-ES" dirty="0"/>
              <a:t> de </a:t>
            </a:r>
            <a:r>
              <a:rPr lang="es-ES" dirty="0" err="1"/>
              <a:t>l’autor</a:t>
            </a:r>
            <a:endParaRPr lang="es-ES" dirty="0"/>
          </a:p>
        </p:txBody>
      </p:sp>
      <p:sp>
        <p:nvSpPr>
          <p:cNvPr id="13" name="Marcador de texto 40">
            <a:extLst>
              <a:ext uri="{FF2B5EF4-FFF2-40B4-BE49-F238E27FC236}">
                <a16:creationId xmlns:a16="http://schemas.microsoft.com/office/drawing/2014/main" id="{1DAC4125-1A0B-75F2-8663-D3C8B8CF045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71520" y="9050569"/>
            <a:ext cx="8189172" cy="4279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 err="1"/>
              <a:t>Càrrec</a:t>
            </a:r>
            <a:endParaRPr lang="es-ES" dirty="0"/>
          </a:p>
        </p:txBody>
      </p:sp>
      <p:sp>
        <p:nvSpPr>
          <p:cNvPr id="14" name="Marcador de texto 42">
            <a:extLst>
              <a:ext uri="{FF2B5EF4-FFF2-40B4-BE49-F238E27FC236}">
                <a16:creationId xmlns:a16="http://schemas.microsoft.com/office/drawing/2014/main" id="{8DBF73DE-21DA-C652-2FF6-3E6FCD6D988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671520" y="9508877"/>
            <a:ext cx="8189172" cy="4279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  <a:latin typeface="Raleway" pitchFamily="2" charset="77"/>
              </a:defRPr>
            </a:lvl1pPr>
          </a:lstStyle>
          <a:p>
            <a:pPr lvl="0"/>
            <a:r>
              <a:rPr lang="es-ES" dirty="0"/>
              <a:t>Barcelona 04/04/24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5644E0EF-3535-A0A8-0B1E-BF3EFF22E4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478556" y="0"/>
            <a:ext cx="9873063" cy="13716000"/>
          </a:xfrm>
          <a:prstGeom prst="rect">
            <a:avLst/>
          </a:prstGeom>
          <a:solidFill>
            <a:schemeClr val="tx2">
              <a:alpha val="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4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752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negre - v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Marcador de texto 38">
            <a:extLst>
              <a:ext uri="{FF2B5EF4-FFF2-40B4-BE49-F238E27FC236}">
                <a16:creationId xmlns:a16="http://schemas.microsoft.com/office/drawing/2014/main" id="{C7909F7D-4A9B-E711-E60F-35E2B586156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529614" y="10407071"/>
            <a:ext cx="8189172" cy="42790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  <a:latin typeface="Raleway" pitchFamily="2" charset="77"/>
              </a:defRPr>
            </a:lvl1pPr>
          </a:lstStyle>
          <a:p>
            <a:pPr lvl="0"/>
            <a:r>
              <a:rPr lang="es-ES" dirty="0" err="1"/>
              <a:t>Nom</a:t>
            </a:r>
            <a:r>
              <a:rPr lang="es-ES" dirty="0"/>
              <a:t> i </a:t>
            </a:r>
            <a:r>
              <a:rPr lang="es-ES" dirty="0" err="1"/>
              <a:t>cognom</a:t>
            </a:r>
            <a:r>
              <a:rPr lang="es-ES" dirty="0"/>
              <a:t> de </a:t>
            </a:r>
            <a:r>
              <a:rPr lang="es-ES" dirty="0" err="1"/>
              <a:t>l’autor</a:t>
            </a:r>
            <a:endParaRPr lang="es-ES" dirty="0"/>
          </a:p>
        </p:txBody>
      </p:sp>
      <p:sp>
        <p:nvSpPr>
          <p:cNvPr id="23" name="Marcador de texto 40">
            <a:extLst>
              <a:ext uri="{FF2B5EF4-FFF2-40B4-BE49-F238E27FC236}">
                <a16:creationId xmlns:a16="http://schemas.microsoft.com/office/drawing/2014/main" id="{1FBE2CA6-CA46-C325-4FB7-2D3399FD011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529614" y="10861862"/>
            <a:ext cx="8189172" cy="42790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err="1"/>
              <a:t>Càrrec</a:t>
            </a:r>
            <a:endParaRPr lang="es-ES" dirty="0"/>
          </a:p>
        </p:txBody>
      </p:sp>
      <p:sp>
        <p:nvSpPr>
          <p:cNvPr id="24" name="Marcador de texto 42">
            <a:extLst>
              <a:ext uri="{FF2B5EF4-FFF2-40B4-BE49-F238E27FC236}">
                <a16:creationId xmlns:a16="http://schemas.microsoft.com/office/drawing/2014/main" id="{4656E21F-5506-F4F8-4DEF-BBE4229F064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529614" y="11320170"/>
            <a:ext cx="8189172" cy="42790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>
                <a:solidFill>
                  <a:schemeClr val="bg1"/>
                </a:solidFill>
                <a:latin typeface="Raleway" pitchFamily="2" charset="77"/>
              </a:defRPr>
            </a:lvl1pPr>
          </a:lstStyle>
          <a:p>
            <a:pPr lvl="0"/>
            <a:r>
              <a:rPr lang="es-ES" dirty="0"/>
              <a:t>Barcelona 04/04/24</a:t>
            </a:r>
          </a:p>
        </p:txBody>
      </p:sp>
      <p:sp>
        <p:nvSpPr>
          <p:cNvPr id="3" name="Marcador de texto 36">
            <a:extLst>
              <a:ext uri="{FF2B5EF4-FFF2-40B4-BE49-F238E27FC236}">
                <a16:creationId xmlns:a16="http://schemas.microsoft.com/office/drawing/2014/main" id="{CCA9FE2D-F0A2-DBE9-7CA9-98EE4863B31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31655" y="5839317"/>
            <a:ext cx="11901464" cy="17093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>
                <a:solidFill>
                  <a:schemeClr val="bg1"/>
                </a:solidFill>
                <a:latin typeface="Raleway" pitchFamily="2" charset="77"/>
              </a:defRPr>
            </a:lvl1pPr>
          </a:lstStyle>
          <a:p>
            <a:pPr lvl="0"/>
            <a:r>
              <a:rPr lang="es-ES" dirty="0" err="1"/>
              <a:t>Subtítol</a:t>
            </a:r>
            <a:r>
              <a:rPr lang="es-ES" dirty="0"/>
              <a:t> de la </a:t>
            </a:r>
            <a:r>
              <a:rPr lang="es-ES" dirty="0" err="1"/>
              <a:t>presentació</a:t>
            </a:r>
            <a:r>
              <a:rPr lang="es-ES" dirty="0"/>
              <a:t>, </a:t>
            </a:r>
            <a:r>
              <a:rPr lang="es-ES" dirty="0" err="1"/>
              <a:t>continuació</a:t>
            </a:r>
            <a:r>
              <a:rPr lang="es-ES" dirty="0"/>
              <a:t> del </a:t>
            </a:r>
            <a:r>
              <a:rPr lang="es-ES" dirty="0" err="1"/>
              <a:t>subtítol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28182390"/>
      </p:ext>
    </p:extLst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blanca - v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36">
            <a:extLst>
              <a:ext uri="{FF2B5EF4-FFF2-40B4-BE49-F238E27FC236}">
                <a16:creationId xmlns:a16="http://schemas.microsoft.com/office/drawing/2014/main" id="{B30682F8-2B4F-7DF7-83D9-53D562AF20D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31655" y="5839317"/>
            <a:ext cx="11901464" cy="17093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>
                <a:solidFill>
                  <a:schemeClr val="tx2"/>
                </a:solidFill>
                <a:latin typeface="Raleway" pitchFamily="2" charset="77"/>
              </a:defRPr>
            </a:lvl1pPr>
          </a:lstStyle>
          <a:p>
            <a:pPr lvl="0"/>
            <a:r>
              <a:rPr lang="es-ES" dirty="0" err="1"/>
              <a:t>Subtítol</a:t>
            </a:r>
            <a:r>
              <a:rPr lang="es-ES" dirty="0"/>
              <a:t> de la </a:t>
            </a:r>
            <a:r>
              <a:rPr lang="es-ES" dirty="0" err="1"/>
              <a:t>presentació</a:t>
            </a:r>
            <a:r>
              <a:rPr lang="es-ES" dirty="0"/>
              <a:t>, </a:t>
            </a:r>
            <a:r>
              <a:rPr lang="es-ES" dirty="0" err="1"/>
              <a:t>continuació</a:t>
            </a:r>
            <a:r>
              <a:rPr lang="es-ES" dirty="0"/>
              <a:t> del </a:t>
            </a:r>
            <a:r>
              <a:rPr lang="es-ES" dirty="0" err="1"/>
              <a:t>subtítol</a:t>
            </a:r>
            <a:endParaRPr lang="es-ES" dirty="0"/>
          </a:p>
        </p:txBody>
      </p:sp>
      <p:sp>
        <p:nvSpPr>
          <p:cNvPr id="8" name="Marcador de texto 38">
            <a:extLst>
              <a:ext uri="{FF2B5EF4-FFF2-40B4-BE49-F238E27FC236}">
                <a16:creationId xmlns:a16="http://schemas.microsoft.com/office/drawing/2014/main" id="{5502BA34-626E-E42D-2394-0FF330595C8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529614" y="10407071"/>
            <a:ext cx="8189172" cy="42790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tx2"/>
                </a:solidFill>
                <a:latin typeface="Raleway" pitchFamily="2" charset="77"/>
              </a:defRPr>
            </a:lvl1pPr>
          </a:lstStyle>
          <a:p>
            <a:pPr lvl="0"/>
            <a:r>
              <a:rPr lang="es-ES" dirty="0" err="1"/>
              <a:t>Nom</a:t>
            </a:r>
            <a:r>
              <a:rPr lang="es-ES" dirty="0"/>
              <a:t> i </a:t>
            </a:r>
            <a:r>
              <a:rPr lang="es-ES" dirty="0" err="1"/>
              <a:t>cognom</a:t>
            </a:r>
            <a:r>
              <a:rPr lang="es-ES" dirty="0"/>
              <a:t> de </a:t>
            </a:r>
            <a:r>
              <a:rPr lang="es-ES" dirty="0" err="1"/>
              <a:t>l’autor</a:t>
            </a:r>
            <a:endParaRPr lang="es-ES" dirty="0"/>
          </a:p>
        </p:txBody>
      </p:sp>
      <p:sp>
        <p:nvSpPr>
          <p:cNvPr id="15" name="Marcador de texto 40">
            <a:extLst>
              <a:ext uri="{FF2B5EF4-FFF2-40B4-BE49-F238E27FC236}">
                <a16:creationId xmlns:a16="http://schemas.microsoft.com/office/drawing/2014/main" id="{EF0414B9-2C09-CD45-0B53-45D72EABA4C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529614" y="10861862"/>
            <a:ext cx="8189172" cy="42790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 err="1"/>
              <a:t>Càrrec</a:t>
            </a:r>
            <a:endParaRPr lang="es-ES" dirty="0"/>
          </a:p>
        </p:txBody>
      </p:sp>
      <p:sp>
        <p:nvSpPr>
          <p:cNvPr id="16" name="Marcador de texto 42">
            <a:extLst>
              <a:ext uri="{FF2B5EF4-FFF2-40B4-BE49-F238E27FC236}">
                <a16:creationId xmlns:a16="http://schemas.microsoft.com/office/drawing/2014/main" id="{FEA432F4-ADC1-4B06-BC74-9E5CED2977B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4529614" y="11320170"/>
            <a:ext cx="8189172" cy="42790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>
                <a:solidFill>
                  <a:schemeClr val="tx2"/>
                </a:solidFill>
                <a:latin typeface="Raleway" pitchFamily="2" charset="77"/>
              </a:defRPr>
            </a:lvl1pPr>
          </a:lstStyle>
          <a:p>
            <a:pPr lvl="0"/>
            <a:r>
              <a:rPr lang="es-ES" dirty="0"/>
              <a:t>Barcelona 04/04/24</a:t>
            </a:r>
          </a:p>
        </p:txBody>
      </p:sp>
    </p:spTree>
    <p:extLst>
      <p:ext uri="{BB962C8B-B14F-4D97-AF65-F5344CB8AC3E}">
        <p14:creationId xmlns:p14="http://schemas.microsoft.com/office/powerpoint/2010/main" val="36607672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a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633AC6C1-4B10-CF77-1A6E-BD7DEC1BADD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2188825" y="0"/>
            <a:ext cx="12188825" cy="13716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4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r>
              <a:rPr lang="en-US" dirty="0" err="1"/>
              <a:t>Imatge</a:t>
            </a:r>
            <a:endParaRPr lang="en-U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A46D9E5-EC09-F493-2902-1835430FB4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59089" y="2063908"/>
            <a:ext cx="11347450" cy="6564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 b="1" u="none">
                <a:solidFill>
                  <a:schemeClr val="tx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" dirty="0" err="1"/>
              <a:t>Sumari</a:t>
            </a:r>
            <a:r>
              <a:rPr lang="es-ES" dirty="0"/>
              <a:t> de la </a:t>
            </a:r>
            <a:r>
              <a:rPr lang="es-ES" dirty="0" err="1"/>
              <a:t>presentació</a:t>
            </a:r>
            <a:endParaRPr lang="es-ES" dirty="0"/>
          </a:p>
        </p:txBody>
      </p:sp>
      <p:sp>
        <p:nvSpPr>
          <p:cNvPr id="5" name="Marcador de texto 28">
            <a:extLst>
              <a:ext uri="{FF2B5EF4-FFF2-40B4-BE49-F238E27FC236}">
                <a16:creationId xmlns:a16="http://schemas.microsoft.com/office/drawing/2014/main" id="{525FAD8C-7D4E-FB0A-F3E3-2A0929A453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59089" y="3530600"/>
            <a:ext cx="9780086" cy="81214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tx2"/>
                </a:solidFill>
                <a:latin typeface="Raleway" pitchFamily="2" charset="77"/>
              </a:defRPr>
            </a:lvl1pPr>
            <a:lvl2pPr>
              <a:defRPr sz="2500">
                <a:solidFill>
                  <a:schemeClr val="tx2"/>
                </a:solidFill>
                <a:latin typeface="Raleway" pitchFamily="2" charset="77"/>
              </a:defRPr>
            </a:lvl2pPr>
            <a:lvl3pPr>
              <a:defRPr sz="2400" b="0">
                <a:solidFill>
                  <a:schemeClr val="tx2"/>
                </a:solidFill>
                <a:latin typeface="Raleway" pitchFamily="2" charset="77"/>
              </a:defRPr>
            </a:lvl3pPr>
            <a:lvl4pPr>
              <a:defRPr sz="3000">
                <a:solidFill>
                  <a:schemeClr val="tx2"/>
                </a:solidFill>
                <a:latin typeface="Raleway" pitchFamily="2" charset="77"/>
              </a:defRPr>
            </a:lvl4pPr>
            <a:lvl5pPr>
              <a:defRPr sz="3000">
                <a:solidFill>
                  <a:schemeClr val="tx2"/>
                </a:solidFill>
                <a:latin typeface="Raleway" pitchFamily="2" charset="77"/>
              </a:defRPr>
            </a:lvl5pPr>
          </a:lstStyle>
          <a:p>
            <a:pPr marL="0" marR="0" lvl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Referència</a:t>
            </a:r>
            <a:r>
              <a:rPr lang="es-ES" dirty="0"/>
              <a:t> al primer tema</a:t>
            </a:r>
          </a:p>
          <a:p>
            <a:pPr marL="1371326" marR="0" lvl="1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Referència</a:t>
            </a:r>
            <a:r>
              <a:rPr lang="es-ES" dirty="0"/>
              <a:t> al primer subtema</a:t>
            </a:r>
          </a:p>
          <a:p>
            <a:pPr marL="2285543" marR="0" lvl="2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s-ES" dirty="0"/>
          </a:p>
          <a:p>
            <a:pPr marL="0" marR="0" lvl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Referència</a:t>
            </a:r>
            <a:r>
              <a:rPr lang="es-ES" dirty="0"/>
              <a:t> al </a:t>
            </a:r>
            <a:r>
              <a:rPr lang="es-ES" dirty="0" err="1"/>
              <a:t>segon</a:t>
            </a:r>
            <a:r>
              <a:rPr lang="es-ES" dirty="0"/>
              <a:t> tema</a:t>
            </a:r>
          </a:p>
          <a:p>
            <a:pPr marL="0" marR="0" lvl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s-ES" dirty="0"/>
          </a:p>
          <a:p>
            <a:pPr marL="0" marR="0" lvl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Referència</a:t>
            </a:r>
            <a:r>
              <a:rPr lang="es-ES" dirty="0"/>
              <a:t> al tercer tema</a:t>
            </a:r>
          </a:p>
          <a:p>
            <a:pPr marL="0" marR="0" lvl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s-ES" dirty="0"/>
          </a:p>
          <a:p>
            <a:pPr marL="2285543" marR="0" lvl="2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s-ES" dirty="0"/>
          </a:p>
          <a:p>
            <a:pPr marL="4113977" marR="0" lvl="4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s-ES" dirty="0"/>
          </a:p>
          <a:p>
            <a:pPr marL="4113977" marR="0" lvl="4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s-ES" dirty="0"/>
          </a:p>
          <a:p>
            <a:pPr marL="2285543" marR="0" lvl="2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s-ES" dirty="0"/>
          </a:p>
        </p:txBody>
      </p:sp>
      <p:pic>
        <p:nvPicPr>
          <p:cNvPr id="6" name="Imagen 19" descr="Patrón de fondo&#10;&#10;Descripción generada automáticamente">
            <a:extLst>
              <a:ext uri="{FF2B5EF4-FFF2-40B4-BE49-F238E27FC236}">
                <a16:creationId xmlns:a16="http://schemas.microsoft.com/office/drawing/2014/main" id="{FE2A5AFE-6A13-8BF6-EA0F-C2302E03FD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459" y="12605123"/>
            <a:ext cx="1127333" cy="50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53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adilla sense fot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67AF3DB0-48CF-B817-B2B2-275D2DF7B4C6}"/>
              </a:ext>
            </a:extLst>
          </p:cNvPr>
          <p:cNvSpPr/>
          <p:nvPr/>
        </p:nvSpPr>
        <p:spPr>
          <a:xfrm>
            <a:off x="3424304" y="3203173"/>
            <a:ext cx="17552019" cy="764973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1BF3334A-0BEC-D4C7-EF7E-C200DC6B8E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1327" y="4647825"/>
            <a:ext cx="17552019" cy="31863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0">
                <a:solidFill>
                  <a:schemeClr val="bg1"/>
                </a:solidFill>
              </a:defRPr>
            </a:lvl1pPr>
          </a:lstStyle>
          <a:p>
            <a:pPr marL="0" marR="0" lvl="0" indent="0" algn="ctr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9600" b="1" dirty="0" err="1">
                <a:solidFill>
                  <a:schemeClr val="bg1"/>
                </a:solidFill>
                <a:latin typeface="Raleway" pitchFamily="2" charset="77"/>
                <a:ea typeface="Montserrat" charset="0"/>
                <a:cs typeface="Montserrat" charset="0"/>
              </a:rPr>
              <a:t>Portada</a:t>
            </a:r>
            <a:r>
              <a:rPr lang="en-US" sz="9600" b="1" dirty="0">
                <a:solidFill>
                  <a:schemeClr val="bg1"/>
                </a:solidFill>
                <a:latin typeface="Raleway" pitchFamily="2" charset="77"/>
                <a:ea typeface="Montserrat" charset="0"/>
                <a:cs typeface="Montserrat" charset="0"/>
              </a:rPr>
              <a:t> de </a:t>
            </a:r>
            <a:r>
              <a:rPr lang="en-US" sz="9600" b="1" dirty="0" err="1">
                <a:solidFill>
                  <a:schemeClr val="bg1"/>
                </a:solidFill>
                <a:latin typeface="Raleway" pitchFamily="2" charset="77"/>
                <a:ea typeface="Montserrat" charset="0"/>
                <a:cs typeface="Montserrat" charset="0"/>
              </a:rPr>
              <a:t>secció</a:t>
            </a:r>
            <a:r>
              <a:rPr lang="en-US" sz="9600" b="1" dirty="0">
                <a:solidFill>
                  <a:schemeClr val="bg1"/>
                </a:solidFill>
                <a:latin typeface="Raleway" pitchFamily="2" charset="77"/>
                <a:ea typeface="Montserrat" charset="0"/>
                <a:cs typeface="Montserrat" charset="0"/>
              </a:rPr>
              <a:t>, </a:t>
            </a:r>
            <a:r>
              <a:rPr lang="en-US" sz="9600" b="1" dirty="0" err="1">
                <a:solidFill>
                  <a:schemeClr val="bg1"/>
                </a:solidFill>
                <a:latin typeface="Raleway" pitchFamily="2" charset="77"/>
                <a:ea typeface="Montserrat" charset="0"/>
                <a:cs typeface="Montserrat" charset="0"/>
              </a:rPr>
              <a:t>continuació</a:t>
            </a:r>
            <a:r>
              <a:rPr lang="en-US" sz="9600" b="1" dirty="0">
                <a:solidFill>
                  <a:schemeClr val="bg1"/>
                </a:solidFill>
                <a:latin typeface="Raleway" pitchFamily="2" charset="77"/>
                <a:ea typeface="Montserrat" charset="0"/>
                <a:cs typeface="Montserrat" charset="0"/>
              </a:rPr>
              <a:t> del </a:t>
            </a:r>
            <a:r>
              <a:rPr lang="en-US" sz="9600" b="1" dirty="0" err="1">
                <a:solidFill>
                  <a:schemeClr val="bg1"/>
                </a:solidFill>
                <a:latin typeface="Raleway" pitchFamily="2" charset="77"/>
                <a:ea typeface="Montserrat" charset="0"/>
                <a:cs typeface="Montserrat" charset="0"/>
              </a:rPr>
              <a:t>títol</a:t>
            </a:r>
            <a:endParaRPr lang="en-US" sz="9600" b="1" dirty="0">
              <a:solidFill>
                <a:schemeClr val="bg1"/>
              </a:solidFill>
              <a:latin typeface="Raleway" pitchFamily="2" charset="77"/>
              <a:ea typeface="Montserrat" charset="0"/>
              <a:cs typeface="Montserrat" charset="0"/>
            </a:endParaRPr>
          </a:p>
          <a:p>
            <a:pPr algn="ctr"/>
            <a:endParaRPr lang="en-US" sz="9600" b="1" dirty="0">
              <a:solidFill>
                <a:schemeClr val="bg1"/>
              </a:solidFill>
              <a:latin typeface="Raleway" panose="020B0503030101060003" pitchFamily="34" charset="77"/>
              <a:ea typeface="Montserrat" charset="0"/>
              <a:cs typeface="Montserrat" charset="0"/>
            </a:endParaRPr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8D03DC76-8C49-F427-9E81-5E3AEAC7CD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24303" y="8923648"/>
            <a:ext cx="17552019" cy="50560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>
                <a:solidFill>
                  <a:schemeClr val="bg1"/>
                </a:solidFill>
                <a:latin typeface="Raleway" pitchFamily="2" charset="77"/>
              </a:defRPr>
            </a:lvl1pPr>
          </a:lstStyle>
          <a:p>
            <a:pPr lvl="0"/>
            <a:r>
              <a:rPr lang="es-ES" dirty="0"/>
              <a:t>Separadora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605488-2928-B9BF-2D93-1E1B17F25B06}"/>
              </a:ext>
            </a:extLst>
          </p:cNvPr>
          <p:cNvSpPr/>
          <p:nvPr userDrawn="1"/>
        </p:nvSpPr>
        <p:spPr>
          <a:xfrm>
            <a:off x="3424304" y="3203173"/>
            <a:ext cx="17552019" cy="764973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 descr="Logotipo&#10;&#10;Descripción generada automáticamente">
            <a:extLst>
              <a:ext uri="{FF2B5EF4-FFF2-40B4-BE49-F238E27FC236}">
                <a16:creationId xmlns:a16="http://schemas.microsoft.com/office/drawing/2014/main" id="{A9BDAB98-0FE5-705A-7B1D-1F5030D6BE01}"/>
              </a:ext>
            </a:extLst>
          </p:cNvPr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5197" y="12603356"/>
            <a:ext cx="1127336" cy="50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237122"/>
      </p:ext>
    </p:extLst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tems amb foto_esquer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Marcador de texto 28">
            <a:extLst>
              <a:ext uri="{FF2B5EF4-FFF2-40B4-BE49-F238E27FC236}">
                <a16:creationId xmlns:a16="http://schemas.microsoft.com/office/drawing/2014/main" id="{4A8F8627-02C1-2B30-7079-E8A0B5B5FAA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49459" y="5176932"/>
            <a:ext cx="9417050" cy="10790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chemeClr val="tx2"/>
                </a:solidFill>
                <a:latin typeface="Raleway ExtraBold" panose="020B0503030101060003" pitchFamily="34" charset="77"/>
              </a:defRPr>
            </a:lvl1pPr>
            <a:lvl2pPr>
              <a:defRPr sz="3000">
                <a:solidFill>
                  <a:schemeClr val="tx2"/>
                </a:solidFill>
                <a:latin typeface="Raleway" pitchFamily="2" charset="77"/>
              </a:defRPr>
            </a:lvl2pPr>
          </a:lstStyle>
          <a:p>
            <a:pPr marL="0" marR="0" lvl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Amb</a:t>
            </a:r>
            <a:r>
              <a:rPr lang="es-ES" dirty="0"/>
              <a:t> </a:t>
            </a:r>
            <a:r>
              <a:rPr lang="es-ES" dirty="0" err="1"/>
              <a:t>subtítol</a:t>
            </a:r>
            <a:r>
              <a:rPr lang="es-ES" dirty="0"/>
              <a:t> i </a:t>
            </a:r>
            <a:r>
              <a:rPr lang="es-ES" dirty="0" err="1"/>
              <a:t>amb</a:t>
            </a:r>
            <a:r>
              <a:rPr lang="es-ES" dirty="0"/>
              <a:t> </a:t>
            </a:r>
            <a:r>
              <a:rPr lang="es-ES" dirty="0" err="1"/>
              <a:t>espai</a:t>
            </a:r>
            <a:r>
              <a:rPr lang="es-ES" dirty="0"/>
              <a:t> per dos </a:t>
            </a:r>
            <a:r>
              <a:rPr lang="es-ES" dirty="0" err="1"/>
              <a:t>línies</a:t>
            </a:r>
            <a:r>
              <a:rPr lang="es-ES" dirty="0"/>
              <a:t> </a:t>
            </a:r>
            <a:r>
              <a:rPr lang="es-ES" dirty="0" err="1"/>
              <a:t>detext</a:t>
            </a:r>
            <a:r>
              <a:rPr lang="es-ES" dirty="0"/>
              <a:t> per si de cas cal posar </a:t>
            </a:r>
            <a:r>
              <a:rPr lang="es-ES" dirty="0" err="1"/>
              <a:t>més</a:t>
            </a:r>
            <a:r>
              <a:rPr lang="es-ES" dirty="0"/>
              <a:t> </a:t>
            </a:r>
            <a:r>
              <a:rPr lang="es-ES" dirty="0" err="1"/>
              <a:t>info</a:t>
            </a:r>
            <a:r>
              <a:rPr lang="es-ES" dirty="0"/>
              <a:t> </a:t>
            </a:r>
          </a:p>
        </p:txBody>
      </p:sp>
      <p:sp>
        <p:nvSpPr>
          <p:cNvPr id="10" name="Hexagon 4">
            <a:extLst>
              <a:ext uri="{FF2B5EF4-FFF2-40B4-BE49-F238E27FC236}">
                <a16:creationId xmlns:a16="http://schemas.microsoft.com/office/drawing/2014/main" id="{3E092D79-C59A-F395-2698-C6E99AD238C4}"/>
              </a:ext>
            </a:extLst>
          </p:cNvPr>
          <p:cNvSpPr/>
          <p:nvPr/>
        </p:nvSpPr>
        <p:spPr>
          <a:xfrm rot="16200000">
            <a:off x="15777898" y="4698226"/>
            <a:ext cx="5010676" cy="4319548"/>
          </a:xfrm>
          <a:prstGeom prst="hexagon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5B3E5EB4-C196-D5D3-E89A-EC1D6D3FA803}"/>
              </a:ext>
            </a:extLst>
          </p:cNvPr>
          <p:cNvSpPr txBox="1"/>
          <p:nvPr/>
        </p:nvSpPr>
        <p:spPr>
          <a:xfrm>
            <a:off x="16513343" y="5176932"/>
            <a:ext cx="353978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b="1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5</a:t>
            </a:r>
          </a:p>
        </p:txBody>
      </p:sp>
      <p:pic>
        <p:nvPicPr>
          <p:cNvPr id="13" name="Imagen 12" descr="Logotipo&#10;&#10;Descripción generada automáticamente">
            <a:extLst>
              <a:ext uri="{FF2B5EF4-FFF2-40B4-BE49-F238E27FC236}">
                <a16:creationId xmlns:a16="http://schemas.microsoft.com/office/drawing/2014/main" id="{6A3FFB3E-DE11-11A6-F531-C40BC4892260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5589" y="12649200"/>
            <a:ext cx="1693334" cy="762000"/>
          </a:xfrm>
          <a:prstGeom prst="rect">
            <a:avLst/>
          </a:prstGeom>
        </p:spPr>
      </p:pic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638AED6-03A3-3DC2-1448-73E60E367E0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188824" y="0"/>
            <a:ext cx="12188825" cy="13716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4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" name="Marcador de texto 28">
            <a:extLst>
              <a:ext uri="{FF2B5EF4-FFF2-40B4-BE49-F238E27FC236}">
                <a16:creationId xmlns:a16="http://schemas.microsoft.com/office/drawing/2014/main" id="{68E8A6BD-4B4F-5E70-CB9A-5FB6FBF182A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49459" y="6534359"/>
            <a:ext cx="9417050" cy="71816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chemeClr val="tx2"/>
                </a:solidFill>
                <a:latin typeface="Raleway" pitchFamily="2" charset="77"/>
              </a:defRPr>
            </a:lvl1pPr>
            <a:lvl2pPr>
              <a:defRPr sz="3000">
                <a:solidFill>
                  <a:schemeClr val="tx2"/>
                </a:solidFill>
                <a:latin typeface="Raleway" pitchFamily="2" charset="77"/>
              </a:defRPr>
            </a:lvl2pPr>
          </a:lstStyle>
          <a:p>
            <a:pPr marL="0" marR="0" lvl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/>
              <a:t>• </a:t>
            </a:r>
            <a:r>
              <a:rPr lang="es-ES" dirty="0" err="1"/>
              <a:t>Lorem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</a:p>
          <a:p>
            <a:pPr marL="0" marR="0" lvl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/>
              <a:t>• </a:t>
            </a:r>
            <a:r>
              <a:rPr lang="es-ES" dirty="0" err="1"/>
              <a:t>Lorem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</a:p>
          <a:p>
            <a:pPr marL="0" marR="0" lvl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/>
              <a:t>• </a:t>
            </a:r>
            <a:r>
              <a:rPr lang="es-ES" dirty="0" err="1"/>
              <a:t>Lorem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</a:p>
          <a:p>
            <a:pPr lvl="0"/>
            <a:endParaRPr lang="es-ES" dirty="0"/>
          </a:p>
          <a:p>
            <a:pPr lvl="0"/>
            <a:r>
              <a:rPr lang="es-ES" dirty="0" err="1"/>
              <a:t>Lorem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  <a:br>
              <a:rPr lang="es-ES" dirty="0"/>
            </a:br>
            <a:r>
              <a:rPr lang="es-ES" dirty="0" err="1"/>
              <a:t>Aenean</a:t>
            </a:r>
            <a:r>
              <a:rPr lang="es-ES" dirty="0"/>
              <a:t> commodo </a:t>
            </a:r>
            <a:r>
              <a:rPr lang="es-ES" dirty="0" err="1"/>
              <a:t>ligula</a:t>
            </a:r>
            <a:r>
              <a:rPr lang="es-ES" dirty="0"/>
              <a:t> </a:t>
            </a:r>
            <a:r>
              <a:rPr lang="es-ES" dirty="0" err="1"/>
              <a:t>eget</a:t>
            </a:r>
            <a:r>
              <a:rPr lang="es-ES" dirty="0"/>
              <a:t> dolor. </a:t>
            </a:r>
            <a:r>
              <a:rPr lang="es-ES" dirty="0" err="1"/>
              <a:t>Aenean</a:t>
            </a:r>
            <a:br>
              <a:rPr lang="es-ES" dirty="0"/>
            </a:br>
            <a:r>
              <a:rPr lang="es-ES" dirty="0" err="1"/>
              <a:t>massa</a:t>
            </a:r>
            <a:r>
              <a:rPr lang="es-ES" dirty="0"/>
              <a:t>. Cum </a:t>
            </a:r>
            <a:r>
              <a:rPr lang="es-ES" dirty="0" err="1"/>
              <a:t>sociis</a:t>
            </a:r>
            <a:r>
              <a:rPr lang="es-ES" dirty="0"/>
              <a:t> </a:t>
            </a:r>
            <a:r>
              <a:rPr lang="es-ES" dirty="0" err="1"/>
              <a:t>natoque</a:t>
            </a:r>
            <a:r>
              <a:rPr lang="es-ES" dirty="0"/>
              <a:t> </a:t>
            </a:r>
            <a:r>
              <a:rPr lang="es-ES" dirty="0" err="1"/>
              <a:t>penatibus</a:t>
            </a:r>
            <a:r>
              <a:rPr lang="es-ES" dirty="0"/>
              <a:t> et </a:t>
            </a:r>
            <a:r>
              <a:rPr lang="es-ES" dirty="0" err="1"/>
              <a:t>magnis</a:t>
            </a:r>
            <a:endParaRPr lang="es-ES" dirty="0"/>
          </a:p>
        </p:txBody>
      </p:sp>
      <p:sp>
        <p:nvSpPr>
          <p:cNvPr id="6" name="Marcador de texto 3">
            <a:extLst>
              <a:ext uri="{FF2B5EF4-FFF2-40B4-BE49-F238E27FC236}">
                <a16:creationId xmlns:a16="http://schemas.microsoft.com/office/drawing/2014/main" id="{83CA4116-31A3-4735-12ED-6516E7111E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49459" y="1258942"/>
            <a:ext cx="9473602" cy="27311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 b="1">
                <a:solidFill>
                  <a:schemeClr val="tx2"/>
                </a:solidFill>
                <a:latin typeface="Raleway" pitchFamily="2" charset="77"/>
              </a:defRPr>
            </a:lvl1pPr>
          </a:lstStyle>
          <a:p>
            <a:pPr lvl="0"/>
            <a:r>
              <a:rPr lang="es-ES" dirty="0"/>
              <a:t>Diapositiva explicativa i descriptiva</a:t>
            </a:r>
            <a:br>
              <a:rPr lang="es-ES" dirty="0"/>
            </a:br>
            <a:r>
              <a:rPr lang="es-ES" dirty="0" err="1"/>
              <a:t>amb</a:t>
            </a:r>
            <a:r>
              <a:rPr lang="es-ES" dirty="0"/>
              <a:t> </a:t>
            </a:r>
            <a:r>
              <a:rPr lang="es-ES" dirty="0" err="1"/>
              <a:t>base”text</a:t>
            </a:r>
            <a:r>
              <a:rPr lang="es-E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42246425"/>
      </p:ext>
    </p:extLst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tems amb foto_esquer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2">
            <a:extLst>
              <a:ext uri="{FF2B5EF4-FFF2-40B4-BE49-F238E27FC236}">
                <a16:creationId xmlns:a16="http://schemas.microsoft.com/office/drawing/2014/main" id="{93FC2A3A-E55A-AC82-9D22-F4DD220135D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932792" y="7100744"/>
            <a:ext cx="4299281" cy="17806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1">
                <a:solidFill>
                  <a:schemeClr val="tx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" dirty="0" err="1"/>
              <a:t>Subtítol</a:t>
            </a:r>
            <a:r>
              <a:rPr lang="es-ES" dirty="0"/>
              <a:t> A</a:t>
            </a:r>
          </a:p>
        </p:txBody>
      </p:sp>
      <p:sp>
        <p:nvSpPr>
          <p:cNvPr id="5" name="Marcador de texto 12">
            <a:extLst>
              <a:ext uri="{FF2B5EF4-FFF2-40B4-BE49-F238E27FC236}">
                <a16:creationId xmlns:a16="http://schemas.microsoft.com/office/drawing/2014/main" id="{F98A8CA5-AC87-6CBC-AD65-90F024975D4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772034" y="7100744"/>
            <a:ext cx="4299281" cy="11494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1">
                <a:solidFill>
                  <a:schemeClr val="tx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" dirty="0" err="1"/>
              <a:t>Subtítol</a:t>
            </a:r>
            <a:r>
              <a:rPr lang="es-ES" dirty="0"/>
              <a:t> B</a:t>
            </a:r>
          </a:p>
        </p:txBody>
      </p:sp>
      <p:sp>
        <p:nvSpPr>
          <p:cNvPr id="6" name="Marcador de texto 28">
            <a:extLst>
              <a:ext uri="{FF2B5EF4-FFF2-40B4-BE49-F238E27FC236}">
                <a16:creationId xmlns:a16="http://schemas.microsoft.com/office/drawing/2014/main" id="{F63F4F90-2E99-0A22-C7FA-FF79CA190D0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932792" y="8557647"/>
            <a:ext cx="4299281" cy="28623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0">
                <a:solidFill>
                  <a:schemeClr val="tx2"/>
                </a:solidFill>
                <a:latin typeface="Raleway" pitchFamily="2" charset="77"/>
              </a:defRPr>
            </a:lvl1pPr>
          </a:lstStyle>
          <a:p>
            <a:pPr marL="0" marR="0" lvl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/>
              <a:t>• </a:t>
            </a:r>
            <a:r>
              <a:rPr lang="es-ES" dirty="0" err="1"/>
              <a:t>Lorem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</a:p>
          <a:p>
            <a:pPr marL="0" marR="0" lvl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/>
              <a:t>• </a:t>
            </a:r>
            <a:r>
              <a:rPr lang="es-ES" dirty="0" err="1"/>
              <a:t>Lorem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</a:p>
          <a:p>
            <a:pPr marL="0" marR="0" lvl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/>
              <a:t>• </a:t>
            </a:r>
            <a:r>
              <a:rPr lang="es-ES" dirty="0" err="1"/>
              <a:t>Lorem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</a:p>
        </p:txBody>
      </p:sp>
      <p:sp>
        <p:nvSpPr>
          <p:cNvPr id="7" name="Marcador de texto 28">
            <a:extLst>
              <a:ext uri="{FF2B5EF4-FFF2-40B4-BE49-F238E27FC236}">
                <a16:creationId xmlns:a16="http://schemas.microsoft.com/office/drawing/2014/main" id="{0470F32C-AB57-7D35-1C28-216E703258A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772034" y="8557647"/>
            <a:ext cx="4299281" cy="28623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0">
                <a:solidFill>
                  <a:schemeClr val="tx2"/>
                </a:solidFill>
                <a:latin typeface="Raleway" pitchFamily="2" charset="77"/>
              </a:defRPr>
            </a:lvl1pPr>
          </a:lstStyle>
          <a:p>
            <a:pPr marL="0" marR="0" lvl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/>
              <a:t>• </a:t>
            </a:r>
            <a:r>
              <a:rPr lang="es-ES" dirty="0" err="1"/>
              <a:t>Lorem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</a:p>
          <a:p>
            <a:pPr marL="0" marR="0" lvl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/>
              <a:t>• </a:t>
            </a:r>
            <a:r>
              <a:rPr lang="es-ES" dirty="0" err="1"/>
              <a:t>Lorem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</a:p>
          <a:p>
            <a:pPr marL="0" marR="0" lvl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/>
              <a:t>• </a:t>
            </a:r>
            <a:r>
              <a:rPr lang="es-ES" dirty="0" err="1"/>
              <a:t>Lorem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</a:p>
        </p:txBody>
      </p:sp>
      <p:sp>
        <p:nvSpPr>
          <p:cNvPr id="8" name="Marcador de texto 28">
            <a:extLst>
              <a:ext uri="{FF2B5EF4-FFF2-40B4-BE49-F238E27FC236}">
                <a16:creationId xmlns:a16="http://schemas.microsoft.com/office/drawing/2014/main" id="{4FE3C5EB-0574-0D13-EDE2-F0E6FC56753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724631" y="8557647"/>
            <a:ext cx="4299281" cy="28623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0">
                <a:solidFill>
                  <a:schemeClr val="tx2"/>
                </a:solidFill>
                <a:latin typeface="Raleway" pitchFamily="2" charset="77"/>
              </a:defRPr>
            </a:lvl1pPr>
          </a:lstStyle>
          <a:p>
            <a:pPr marL="0" marR="0" lvl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/>
              <a:t>• </a:t>
            </a:r>
            <a:r>
              <a:rPr lang="es-ES" dirty="0" err="1"/>
              <a:t>Lorem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</a:p>
          <a:p>
            <a:pPr marL="0" marR="0" lvl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/>
              <a:t>• </a:t>
            </a:r>
            <a:r>
              <a:rPr lang="es-ES" dirty="0" err="1"/>
              <a:t>Lorem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</a:p>
          <a:p>
            <a:pPr marL="0" marR="0" lvl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/>
              <a:t>• </a:t>
            </a:r>
            <a:r>
              <a:rPr lang="es-ES" dirty="0" err="1"/>
              <a:t>Lorem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</a:p>
        </p:txBody>
      </p:sp>
      <p:sp>
        <p:nvSpPr>
          <p:cNvPr id="9" name="Marcador de texto 12">
            <a:extLst>
              <a:ext uri="{FF2B5EF4-FFF2-40B4-BE49-F238E27FC236}">
                <a16:creationId xmlns:a16="http://schemas.microsoft.com/office/drawing/2014/main" id="{76F6DC7D-F60F-1AF1-BCB8-7C1F046E4A2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6707897" y="7100744"/>
            <a:ext cx="4299281" cy="23134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1">
                <a:solidFill>
                  <a:schemeClr val="tx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" dirty="0" err="1"/>
              <a:t>Subtítol</a:t>
            </a:r>
            <a:r>
              <a:rPr lang="es-ES" dirty="0"/>
              <a:t> C</a:t>
            </a:r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5D7C7413-994A-DB44-78F3-B224710CDFC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932792" y="4039228"/>
            <a:ext cx="4299281" cy="2806658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4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99A8067F-1FF7-E410-A7BD-B4BE36F25038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733711" y="4039228"/>
            <a:ext cx="4299281" cy="2806658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4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9325062B-F387-B3D2-EF9D-93BFC1DFF47F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6648792" y="4039228"/>
            <a:ext cx="4299281" cy="2806658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4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18" name="Marcador de texto 3">
            <a:extLst>
              <a:ext uri="{FF2B5EF4-FFF2-40B4-BE49-F238E27FC236}">
                <a16:creationId xmlns:a16="http://schemas.microsoft.com/office/drawing/2014/main" id="{2A494741-5F4F-99A4-3028-28CDF28D22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49459" y="1258943"/>
            <a:ext cx="18984213" cy="2468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 b="1">
                <a:solidFill>
                  <a:schemeClr val="tx2"/>
                </a:solidFill>
                <a:latin typeface="Raleway" pitchFamily="2" charset="77"/>
              </a:defRPr>
            </a:lvl1pPr>
          </a:lstStyle>
          <a:p>
            <a:pPr lvl="0"/>
            <a:r>
              <a:rPr lang="es-ES" dirty="0"/>
              <a:t>Diapositiva explicativa i descriptiva</a:t>
            </a:r>
            <a:br>
              <a:rPr lang="es-ES" dirty="0"/>
            </a:br>
            <a:r>
              <a:rPr lang="es-ES" dirty="0" err="1"/>
              <a:t>amb</a:t>
            </a:r>
            <a:r>
              <a:rPr lang="es-ES" dirty="0"/>
              <a:t> </a:t>
            </a:r>
            <a:r>
              <a:rPr lang="es-ES" dirty="0" err="1"/>
              <a:t>base”text</a:t>
            </a:r>
            <a:r>
              <a:rPr lang="es-ES" dirty="0"/>
              <a:t>”</a:t>
            </a:r>
          </a:p>
        </p:txBody>
      </p:sp>
      <p:pic>
        <p:nvPicPr>
          <p:cNvPr id="19" name="Imagen 19" descr="Patrón de fondo&#10;&#10;Descripción generada automáticamente">
            <a:extLst>
              <a:ext uri="{FF2B5EF4-FFF2-40B4-BE49-F238E27FC236}">
                <a16:creationId xmlns:a16="http://schemas.microsoft.com/office/drawing/2014/main" id="{325122E2-8772-C948-6570-88377DA428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459" y="12605123"/>
            <a:ext cx="1127333" cy="50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052574"/>
      </p:ext>
    </p:extLst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tems amb foto_esquer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Logotipo&#10;&#10;Descripción generada automáticamente">
            <a:extLst>
              <a:ext uri="{FF2B5EF4-FFF2-40B4-BE49-F238E27FC236}">
                <a16:creationId xmlns:a16="http://schemas.microsoft.com/office/drawing/2014/main" id="{6A3FFB3E-DE11-11A6-F531-C40BC4892260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5589" y="12649200"/>
            <a:ext cx="1693334" cy="762000"/>
          </a:xfrm>
          <a:prstGeom prst="rect">
            <a:avLst/>
          </a:prstGeom>
        </p:spPr>
      </p:pic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638AED6-03A3-3DC2-1448-73E60E367E0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362432" y="2692228"/>
            <a:ext cx="6499048" cy="416577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203829" dist="48596" dir="4200000" sx="102975" sy="102975" algn="tl" rotWithShape="0">
              <a:prstClr val="black">
                <a:alpha val="16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2E0DAC97-BB84-F33C-6D30-AF761B8BAD55}"/>
              </a:ext>
            </a:extLst>
          </p:cNvPr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5589" y="12649200"/>
            <a:ext cx="1693334" cy="762000"/>
          </a:xfrm>
          <a:prstGeom prst="rect">
            <a:avLst/>
          </a:prstGeom>
        </p:spPr>
      </p:pic>
      <p:sp>
        <p:nvSpPr>
          <p:cNvPr id="3" name="Marcador de texto 28">
            <a:extLst>
              <a:ext uri="{FF2B5EF4-FFF2-40B4-BE49-F238E27FC236}">
                <a16:creationId xmlns:a16="http://schemas.microsoft.com/office/drawing/2014/main" id="{EEEC041D-30A5-1EE0-FEF6-4062197D638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74827" y="5772029"/>
            <a:ext cx="8713409" cy="20419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 i="0">
                <a:solidFill>
                  <a:schemeClr val="tx2"/>
                </a:solidFill>
                <a:latin typeface="Raleway" pitchFamily="2" charset="77"/>
              </a:defRPr>
            </a:lvl1pPr>
            <a:lvl2pPr>
              <a:defRPr sz="3000">
                <a:solidFill>
                  <a:schemeClr val="tx2"/>
                </a:solidFill>
                <a:latin typeface="Raleway" pitchFamily="2" charset="77"/>
              </a:defRPr>
            </a:lvl2pPr>
          </a:lstStyle>
          <a:p>
            <a:pPr marL="0" marR="0" lvl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/>
              <a:t>• </a:t>
            </a:r>
            <a:r>
              <a:rPr lang="es-ES" dirty="0" err="1"/>
              <a:t>Lorem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</a:p>
          <a:p>
            <a:pPr marL="0" marR="0" lvl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/>
              <a:t>• </a:t>
            </a:r>
            <a:r>
              <a:rPr lang="es-ES" dirty="0" err="1"/>
              <a:t>Lorem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</a:p>
          <a:p>
            <a:pPr marL="0" marR="0" lvl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/>
              <a:t>• </a:t>
            </a:r>
            <a:r>
              <a:rPr lang="es-ES" dirty="0" err="1"/>
              <a:t>Lorem</a:t>
            </a:r>
            <a:r>
              <a:rPr lang="es-ES" dirty="0"/>
              <a:t> dolor </a:t>
            </a:r>
            <a:r>
              <a:rPr lang="es-ES" dirty="0" err="1"/>
              <a:t>sit</a:t>
            </a:r>
            <a:endParaRPr lang="es-ES" dirty="0"/>
          </a:p>
          <a:p>
            <a:pPr marL="0" marR="0" lvl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s-ES" dirty="0"/>
          </a:p>
          <a:p>
            <a:pPr marL="0" marR="0" lvl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/>
              <a:t> 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E7593C1-81F4-49EF-2C6F-17D3B07890A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7220432" y="2692228"/>
            <a:ext cx="6499048" cy="416577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203829" dist="48596" dir="4200000" sx="102975" sy="102975" algn="tl" rotWithShape="0">
              <a:prstClr val="black">
                <a:alpha val="16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D1C49B6B-C4EF-8BA3-D46A-C52D7AEAB6F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0362432" y="7220685"/>
            <a:ext cx="6499048" cy="416577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203829" dist="48596" dir="4200000" sx="102975" sy="102975" algn="tl" rotWithShape="0">
              <a:prstClr val="black">
                <a:alpha val="16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9EABD159-A811-C60A-9A31-E29BD3BC356A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7220432" y="7220685"/>
            <a:ext cx="6499048" cy="416577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203829" dist="48596" dir="4200000" sx="102975" sy="102975" algn="tl" rotWithShape="0">
              <a:prstClr val="black">
                <a:alpha val="16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2" name="Marcador de texto 3">
            <a:extLst>
              <a:ext uri="{FF2B5EF4-FFF2-40B4-BE49-F238E27FC236}">
                <a16:creationId xmlns:a16="http://schemas.microsoft.com/office/drawing/2014/main" id="{779EB11A-43D9-6AE1-4B26-04FCD40862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49459" y="1258942"/>
            <a:ext cx="8738777" cy="27311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 b="1">
                <a:solidFill>
                  <a:schemeClr val="tx2"/>
                </a:solidFill>
                <a:latin typeface="Raleway" pitchFamily="2" charset="77"/>
              </a:defRPr>
            </a:lvl1pPr>
          </a:lstStyle>
          <a:p>
            <a:pPr lvl="0"/>
            <a:r>
              <a:rPr lang="es-ES" dirty="0"/>
              <a:t>Diapositiva explicativa i descriptiva</a:t>
            </a:r>
            <a:br>
              <a:rPr lang="es-ES" dirty="0"/>
            </a:br>
            <a:r>
              <a:rPr lang="es-ES" dirty="0" err="1"/>
              <a:t>amb</a:t>
            </a:r>
            <a:r>
              <a:rPr lang="es-ES" dirty="0"/>
              <a:t> </a:t>
            </a:r>
            <a:r>
              <a:rPr lang="es-ES" dirty="0" err="1"/>
              <a:t>base”text</a:t>
            </a:r>
            <a:r>
              <a:rPr lang="es-ES" dirty="0"/>
              <a:t>”</a:t>
            </a:r>
          </a:p>
        </p:txBody>
      </p:sp>
      <p:sp>
        <p:nvSpPr>
          <p:cNvPr id="5" name="Marcador de texto 28">
            <a:extLst>
              <a:ext uri="{FF2B5EF4-FFF2-40B4-BE49-F238E27FC236}">
                <a16:creationId xmlns:a16="http://schemas.microsoft.com/office/drawing/2014/main" id="{99DF4BE2-9A63-B996-4149-73C7641720E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49459" y="4097917"/>
            <a:ext cx="8738777" cy="10790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chemeClr val="tx2"/>
                </a:solidFill>
                <a:latin typeface="Raleway ExtraBold" panose="020B0503030101060003" pitchFamily="34" charset="77"/>
              </a:defRPr>
            </a:lvl1pPr>
            <a:lvl2pPr>
              <a:defRPr sz="3000">
                <a:solidFill>
                  <a:schemeClr val="tx2"/>
                </a:solidFill>
                <a:latin typeface="Raleway" pitchFamily="2" charset="77"/>
              </a:defRPr>
            </a:lvl2pPr>
          </a:lstStyle>
          <a:p>
            <a:pPr marL="0" marR="0" lvl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Amb</a:t>
            </a:r>
            <a:r>
              <a:rPr lang="es-ES" dirty="0"/>
              <a:t> </a:t>
            </a:r>
            <a:r>
              <a:rPr lang="es-ES" dirty="0" err="1"/>
              <a:t>subtítol</a:t>
            </a:r>
            <a:r>
              <a:rPr lang="es-ES" dirty="0"/>
              <a:t> i </a:t>
            </a:r>
            <a:r>
              <a:rPr lang="es-ES" dirty="0" err="1"/>
              <a:t>amb</a:t>
            </a:r>
            <a:r>
              <a:rPr lang="es-ES" dirty="0"/>
              <a:t> </a:t>
            </a:r>
            <a:r>
              <a:rPr lang="es-ES" dirty="0" err="1"/>
              <a:t>espai</a:t>
            </a:r>
            <a:r>
              <a:rPr lang="es-ES" dirty="0"/>
              <a:t> per dos </a:t>
            </a:r>
            <a:r>
              <a:rPr lang="es-ES" dirty="0" err="1"/>
              <a:t>línies</a:t>
            </a:r>
            <a:r>
              <a:rPr lang="es-ES" dirty="0"/>
              <a:t> </a:t>
            </a:r>
            <a:r>
              <a:rPr lang="es-ES" dirty="0" err="1"/>
              <a:t>detext</a:t>
            </a:r>
            <a:r>
              <a:rPr lang="es-ES" dirty="0"/>
              <a:t> per si de cas cal posar </a:t>
            </a:r>
            <a:r>
              <a:rPr lang="es-ES" dirty="0" err="1"/>
              <a:t>més</a:t>
            </a:r>
            <a:r>
              <a:rPr lang="es-ES" dirty="0"/>
              <a:t> </a:t>
            </a:r>
            <a:r>
              <a:rPr lang="es-ES" dirty="0" err="1"/>
              <a:t>info</a:t>
            </a:r>
            <a:r>
              <a:rPr lang="es-ES" dirty="0"/>
              <a:t> </a:t>
            </a:r>
          </a:p>
        </p:txBody>
      </p:sp>
      <p:sp>
        <p:nvSpPr>
          <p:cNvPr id="7" name="Marcador de texto 28">
            <a:extLst>
              <a:ext uri="{FF2B5EF4-FFF2-40B4-BE49-F238E27FC236}">
                <a16:creationId xmlns:a16="http://schemas.microsoft.com/office/drawing/2014/main" id="{1D421474-B1B3-78B2-483A-6FD9FF501F6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74827" y="8382962"/>
            <a:ext cx="8713409" cy="20419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chemeClr val="tx2"/>
                </a:solidFill>
                <a:latin typeface="Raleway" pitchFamily="2" charset="77"/>
              </a:defRPr>
            </a:lvl1pPr>
            <a:lvl2pPr>
              <a:defRPr sz="3000">
                <a:solidFill>
                  <a:schemeClr val="tx2"/>
                </a:solidFill>
                <a:latin typeface="Raleway" pitchFamily="2" charset="77"/>
              </a:defRPr>
            </a:lvl2pPr>
          </a:lstStyle>
          <a:p>
            <a:pPr marL="0" marR="0" lvl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Lorem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 </a:t>
            </a:r>
            <a:r>
              <a:rPr lang="es-ES" dirty="0" err="1"/>
              <a:t>Aenean</a:t>
            </a:r>
            <a:r>
              <a:rPr lang="es-ES" dirty="0"/>
              <a:t> commodo </a:t>
            </a:r>
            <a:r>
              <a:rPr lang="es-ES" dirty="0" err="1"/>
              <a:t>ligula</a:t>
            </a:r>
            <a:r>
              <a:rPr lang="es-ES" dirty="0"/>
              <a:t> </a:t>
            </a:r>
            <a:r>
              <a:rPr lang="es-ES" dirty="0" err="1"/>
              <a:t>eget</a:t>
            </a:r>
            <a:r>
              <a:rPr lang="es-ES" dirty="0"/>
              <a:t> dolor. </a:t>
            </a:r>
            <a:r>
              <a:rPr lang="es-ES" dirty="0" err="1"/>
              <a:t>Aenean</a:t>
            </a:r>
            <a:br>
              <a:rPr lang="es-ES" dirty="0"/>
            </a:br>
            <a:r>
              <a:rPr lang="es-ES" dirty="0" err="1"/>
              <a:t>massa</a:t>
            </a:r>
            <a:r>
              <a:rPr lang="es-ES" dirty="0"/>
              <a:t>. Cum </a:t>
            </a:r>
            <a:r>
              <a:rPr lang="es-ES" dirty="0" err="1"/>
              <a:t>sociis</a:t>
            </a:r>
            <a:r>
              <a:rPr lang="es-ES" dirty="0"/>
              <a:t> </a:t>
            </a:r>
            <a:r>
              <a:rPr lang="es-ES" dirty="0" err="1"/>
              <a:t>natoque</a:t>
            </a:r>
            <a:r>
              <a:rPr lang="es-ES" dirty="0"/>
              <a:t> </a:t>
            </a:r>
            <a:r>
              <a:rPr lang="es-ES" dirty="0" err="1"/>
              <a:t>penatibus</a:t>
            </a:r>
            <a:r>
              <a:rPr lang="es-ES" dirty="0"/>
              <a:t> et </a:t>
            </a:r>
            <a:r>
              <a:rPr lang="es-ES" dirty="0" err="1"/>
              <a:t>magnis</a:t>
            </a:r>
            <a:endParaRPr lang="es-ES" dirty="0"/>
          </a:p>
        </p:txBody>
      </p:sp>
      <p:pic>
        <p:nvPicPr>
          <p:cNvPr id="9" name="Imagen 19" descr="Patrón de fondo&#10;&#10;Descripción generada automáticamente">
            <a:extLst>
              <a:ext uri="{FF2B5EF4-FFF2-40B4-BE49-F238E27FC236}">
                <a16:creationId xmlns:a16="http://schemas.microsoft.com/office/drawing/2014/main" id="{348FFC22-E136-F1BB-12A5-3C61AB3438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459" y="12605123"/>
            <a:ext cx="1127333" cy="50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72703"/>
      </p:ext>
    </p:extLst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1864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3995" r:id="rId2"/>
    <p:sldLayoutId id="2147483993" r:id="rId3"/>
    <p:sldLayoutId id="2147483994" r:id="rId4"/>
    <p:sldLayoutId id="2147483991" r:id="rId5"/>
    <p:sldLayoutId id="2147483974" r:id="rId6"/>
    <p:sldLayoutId id="2147484004" r:id="rId7"/>
    <p:sldLayoutId id="2147484007" r:id="rId8"/>
    <p:sldLayoutId id="2147484005" r:id="rId9"/>
    <p:sldLayoutId id="2147484006" r:id="rId10"/>
    <p:sldLayoutId id="2147483978" r:id="rId11"/>
    <p:sldLayoutId id="2147483979" r:id="rId12"/>
    <p:sldLayoutId id="2147484009" r:id="rId13"/>
    <p:sldLayoutId id="2147483980" r:id="rId14"/>
    <p:sldLayoutId id="2147484008" r:id="rId15"/>
    <p:sldLayoutId id="2147483983" r:id="rId16"/>
    <p:sldLayoutId id="2147483986" r:id="rId17"/>
    <p:sldLayoutId id="2147483990" r:id="rId18"/>
    <p:sldLayoutId id="2147484010" r:id="rId19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 ftr="0" dt="0"/>
  <p:txStyles>
    <p:titleStyle>
      <a:lvl1pPr algn="l" defTabSz="1828434" rtl="0" eaLnBrk="1" latinLnBrk="0" hangingPunct="1">
        <a:lnSpc>
          <a:spcPct val="90000"/>
        </a:lnSpc>
        <a:spcBef>
          <a:spcPct val="0"/>
        </a:spcBef>
        <a:buNone/>
        <a:defRPr lang="en-US" sz="6000" kern="1200">
          <a:solidFill>
            <a:schemeClr val="tx1"/>
          </a:solidFill>
          <a:latin typeface="Lato Light" charset="0"/>
          <a:ea typeface="Lato Light" charset="0"/>
          <a:cs typeface="Lato Light" charset="0"/>
        </a:defRPr>
      </a:lvl1pPr>
    </p:titleStyle>
    <p:bodyStyle>
      <a:lvl1pPr marL="457109" indent="-457109" algn="l" defTabSz="1828434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lang="en-US" sz="4800" kern="1200" dirty="0" smtClean="0">
          <a:solidFill>
            <a:schemeClr val="tx1"/>
          </a:solidFill>
          <a:effectLst/>
          <a:latin typeface="Lato Light" charset="0"/>
          <a:ea typeface="Lato Light" charset="0"/>
          <a:cs typeface="Lato Light" charset="0"/>
        </a:defRPr>
      </a:lvl1pPr>
      <a:lvl2pPr marL="137132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4000" kern="1200" dirty="0" smtClean="0">
          <a:solidFill>
            <a:schemeClr val="tx1"/>
          </a:solidFill>
          <a:effectLst/>
          <a:latin typeface="Lato Light" charset="0"/>
          <a:ea typeface="Lato Light" charset="0"/>
          <a:cs typeface="Lato Light" charset="0"/>
        </a:defRPr>
      </a:lvl2pPr>
      <a:lvl3pPr marL="2285543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600" kern="1200" dirty="0" smtClean="0">
          <a:solidFill>
            <a:schemeClr val="tx1"/>
          </a:solidFill>
          <a:effectLst/>
          <a:latin typeface="Lato Light" charset="0"/>
          <a:ea typeface="Lato Light" charset="0"/>
          <a:cs typeface="Lato Light" charset="0"/>
        </a:defRPr>
      </a:lvl3pPr>
      <a:lvl4pPr marL="3199760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200" kern="1200" dirty="0" smtClean="0">
          <a:solidFill>
            <a:schemeClr val="tx1"/>
          </a:solidFill>
          <a:effectLst/>
          <a:latin typeface="Lato Light" charset="0"/>
          <a:ea typeface="Lato Light" charset="0"/>
          <a:cs typeface="Lato Light" charset="0"/>
        </a:defRPr>
      </a:lvl4pPr>
      <a:lvl5pPr marL="4113977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200" kern="1200" dirty="0">
          <a:solidFill>
            <a:schemeClr val="tx1"/>
          </a:solidFill>
          <a:effectLst/>
          <a:latin typeface="Lato Light" charset="0"/>
          <a:ea typeface="Lato Light" charset="0"/>
          <a:cs typeface="Lato Light" charset="0"/>
        </a:defRPr>
      </a:lvl5pPr>
      <a:lvl6pPr marL="5028194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411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628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84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1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34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651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868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086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303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52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73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view?r=eyJrIjoiNWNkNGVhZjEtMjVjZi00YmZjLTlkOTYtZDM0ZDQ2NmMzODk0IiwidCI6IjM3YThhMGI5LTE4NzQtNGU1ZC1iMWY1LTExMDQwYzFjMDdmYyIsImMiOjl9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hyperlink" Target="https://app.powerbi.com/view?r=eyJrIjoiODAwYzE0MGEtNzFhYS00NjE2LTkzMDctYTYwNDVkNGVmMDYzIiwidCI6IjM3YThhMGI5LTE4NzQtNGU1ZC1iMWY1LTExMDQwYzFjMDdmYyIsImMiOjl9" TargetMode="External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github.com/ConsorciAOC/DESA-L" TargetMode="External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hyperlink" Target="https://www.aoc.cat/serveis-aoc/desa-l/" TargetMode="External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8.png"/><Relationship Id="rId18" Type="http://schemas.openxmlformats.org/officeDocument/2006/relationships/image" Target="../media/image21.png"/><Relationship Id="rId3" Type="http://schemas.openxmlformats.org/officeDocument/2006/relationships/image" Target="../media/image31.png"/><Relationship Id="rId7" Type="http://schemas.openxmlformats.org/officeDocument/2006/relationships/hyperlink" Target="https://suport-iarxiu.aoc.cat/hc/ca" TargetMode="External"/><Relationship Id="rId12" Type="http://schemas.openxmlformats.org/officeDocument/2006/relationships/image" Target="../media/image2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5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11" Type="http://schemas.openxmlformats.org/officeDocument/2006/relationships/image" Target="../media/image24.png"/><Relationship Id="rId5" Type="http://schemas.openxmlformats.org/officeDocument/2006/relationships/hyperlink" Target="https://www.aoc.cat/serveis-aoc/i-arxiu/" TargetMode="External"/><Relationship Id="rId15" Type="http://schemas.openxmlformats.org/officeDocument/2006/relationships/image" Target="../media/image34.png"/><Relationship Id="rId10" Type="http://schemas.openxmlformats.org/officeDocument/2006/relationships/image" Target="../media/image33.png"/><Relationship Id="rId19" Type="http://schemas.openxmlformats.org/officeDocument/2006/relationships/image" Target="../media/image36.png"/><Relationship Id="rId4" Type="http://schemas.openxmlformats.org/officeDocument/2006/relationships/image" Target="../media/image32.png"/><Relationship Id="rId9" Type="http://schemas.openxmlformats.org/officeDocument/2006/relationships/hyperlink" Target="https://campus.aoc.cat/" TargetMode="External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1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11" Type="http://schemas.openxmlformats.org/officeDocument/2006/relationships/image" Target="../media/image41.png"/><Relationship Id="rId5" Type="http://schemas.openxmlformats.org/officeDocument/2006/relationships/image" Target="../media/image34.png"/><Relationship Id="rId10" Type="http://schemas.openxmlformats.org/officeDocument/2006/relationships/image" Target="../media/image40.png"/><Relationship Id="rId4" Type="http://schemas.openxmlformats.org/officeDocument/2006/relationships/image" Target="../media/image38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46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37.png"/><Relationship Id="rId10" Type="http://schemas.openxmlformats.org/officeDocument/2006/relationships/image" Target="../media/image45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44.png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arcador de texto 34">
            <a:extLst>
              <a:ext uri="{FF2B5EF4-FFF2-40B4-BE49-F238E27FC236}">
                <a16:creationId xmlns:a16="http://schemas.microsoft.com/office/drawing/2014/main" id="{EB9EA31B-A777-30C8-11B4-988671564B9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631657" y="2258630"/>
            <a:ext cx="11901464" cy="332324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8000" b="1" kern="1200">
                <a:solidFill>
                  <a:schemeClr val="bg1"/>
                </a:solidFill>
                <a:effectLst/>
                <a:latin typeface="Raleway" pitchFamily="2" charset="77"/>
                <a:ea typeface="Lato Light" charset="0"/>
                <a:cs typeface="Lato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4000" kern="1200" dirty="0" smtClean="0">
                <a:solidFill>
                  <a:schemeClr val="tx1"/>
                </a:solidFill>
                <a:effectLst/>
                <a:latin typeface="Lato Light" charset="0"/>
                <a:ea typeface="Lato Light" charset="0"/>
                <a:cs typeface="Lato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kern="1200" dirty="0" smtClean="0">
                <a:solidFill>
                  <a:schemeClr val="tx1"/>
                </a:solidFill>
                <a:effectLst/>
                <a:latin typeface="Lato Light" charset="0"/>
                <a:ea typeface="Lato Light" charset="0"/>
                <a:cs typeface="Lato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kern="1200" dirty="0" smtClean="0">
                <a:solidFill>
                  <a:schemeClr val="tx1"/>
                </a:solidFill>
                <a:effectLst/>
                <a:latin typeface="Lato Light" charset="0"/>
                <a:ea typeface="Lato Light" charset="0"/>
                <a:cs typeface="Lato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kern="1200" dirty="0">
                <a:solidFill>
                  <a:schemeClr val="tx1"/>
                </a:solidFill>
                <a:effectLst/>
                <a:latin typeface="Lato Light" charset="0"/>
                <a:ea typeface="Lato Light" charset="0"/>
                <a:cs typeface="Lato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a-ES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 pitchFamily="2" charset="77"/>
                <a:ea typeface="Lato Light" charset="0"/>
                <a:cs typeface="Lato Light" charset="0"/>
              </a:rPr>
              <a:t>Taller sobre els serveis de gestió documental i arxiu del Consorci AOC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C8CA8718-8602-6C80-B94A-8E268EDFA09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ca-ES" noProof="0" dirty="0"/>
              <a:t>Estat de la situació</a:t>
            </a:r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11148943-08E5-F527-6CF4-240D34FB0A4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ca-ES" noProof="0" dirty="0"/>
              <a:t>Raimon Nualart Mercadé</a:t>
            </a:r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F2174C98-0C95-5882-46DE-5545CE2A1E8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ca-ES" noProof="0" dirty="0"/>
              <a:t>Cap de serveis AOC</a:t>
            </a:r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1A319333-C91B-D102-055D-65C81280659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ca-ES" noProof="0" dirty="0"/>
              <a:t>Barcelona, 10 de novembre de 2025</a:t>
            </a:r>
          </a:p>
        </p:txBody>
      </p:sp>
      <p:pic>
        <p:nvPicPr>
          <p:cNvPr id="13" name="Imagen 12" descr="AOC">
            <a:extLst>
              <a:ext uri="{FF2B5EF4-FFF2-40B4-BE49-F238E27FC236}">
                <a16:creationId xmlns:a16="http://schemas.microsoft.com/office/drawing/2014/main" id="{6FA63D6B-9CDD-BAFC-125D-4AD415902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655" y="11188900"/>
            <a:ext cx="4583794" cy="766573"/>
          </a:xfrm>
          <a:prstGeom prst="rect">
            <a:avLst/>
          </a:prstGeom>
        </p:spPr>
      </p:pic>
      <p:pic>
        <p:nvPicPr>
          <p:cNvPr id="15" name="Imagen 14" descr="Generalitat">
            <a:extLst>
              <a:ext uri="{FF2B5EF4-FFF2-40B4-BE49-F238E27FC236}">
                <a16:creationId xmlns:a16="http://schemas.microsoft.com/office/drawing/2014/main" id="{F9B24F6A-9A1D-0CF3-A5D0-7784B579CF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4655" y="11223864"/>
            <a:ext cx="2677248" cy="687263"/>
          </a:xfrm>
          <a:prstGeom prst="rect">
            <a:avLst/>
          </a:prstGeom>
        </p:spPr>
      </p:pic>
      <p:pic>
        <p:nvPicPr>
          <p:cNvPr id="14" name="Imagen 13" descr="Localret">
            <a:extLst>
              <a:ext uri="{FF2B5EF4-FFF2-40B4-BE49-F238E27FC236}">
                <a16:creationId xmlns:a16="http://schemas.microsoft.com/office/drawing/2014/main" id="{F9A03346-CAA8-7D91-9D67-3C9B0A715E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7340" y="11376670"/>
            <a:ext cx="1748336" cy="376096"/>
          </a:xfrm>
          <a:prstGeom prst="rect">
            <a:avLst/>
          </a:prstGeom>
        </p:spPr>
      </p:pic>
      <p:pic>
        <p:nvPicPr>
          <p:cNvPr id="18" name="Marcador de posición de imagen 17" descr="Laptop encima de una mesa&#10;&#10;El contenido generado por IA puede ser incorrecto.">
            <a:extLst>
              <a:ext uri="{FF2B5EF4-FFF2-40B4-BE49-F238E27FC236}">
                <a16:creationId xmlns:a16="http://schemas.microsoft.com/office/drawing/2014/main" id="{8E8B880B-D2D3-BCE5-7A6A-FD5CDE6122E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8" r="259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261913"/>
      </p:ext>
    </p:extLst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imagen 6" descr="Imagen que contiene edificio, agua, grande, papalote&#10;&#10;El contenido generado por IA puede ser incorrecto.">
            <a:extLst>
              <a:ext uri="{FF2B5EF4-FFF2-40B4-BE49-F238E27FC236}">
                <a16:creationId xmlns:a16="http://schemas.microsoft.com/office/drawing/2014/main" id="{E2E509EE-548B-99A0-3BE0-80FC50C2D35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2" r="20432"/>
          <a:stretch>
            <a:fillRect/>
          </a:stretch>
        </p:blipFill>
        <p:spPr/>
      </p:pic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0A344B7-CA71-24CD-D37B-15CB83CD29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a-ES" dirty="0"/>
              <a:t>Indicadors d’ús</a:t>
            </a:r>
          </a:p>
        </p:txBody>
      </p:sp>
      <p:pic>
        <p:nvPicPr>
          <p:cNvPr id="9" name="Imagen 8">
            <a:hlinkClick r:id="rId3"/>
            <a:extLst>
              <a:ext uri="{FF2B5EF4-FFF2-40B4-BE49-F238E27FC236}">
                <a16:creationId xmlns:a16="http://schemas.microsoft.com/office/drawing/2014/main" id="{F87DFBAF-D456-FEF0-AB09-8A65CF78F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9555" y="2454404"/>
            <a:ext cx="8020046" cy="4883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n 10">
            <a:hlinkClick r:id="rId5"/>
            <a:extLst>
              <a:ext uri="{FF2B5EF4-FFF2-40B4-BE49-F238E27FC236}">
                <a16:creationId xmlns:a16="http://schemas.microsoft.com/office/drawing/2014/main" id="{D8EC1EF2-FEBB-A8DD-5CD1-73141DA23A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0442" y="8031369"/>
            <a:ext cx="8198271" cy="4883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9497600"/>
      </p:ext>
    </p:extLst>
  </p:cSld>
  <p:clrMapOvr>
    <a:masterClrMapping/>
  </p:clrMapOvr>
  <p:transition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5AD3E9AD-ED0F-51A6-7F05-996792B45B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a-ES" noProof="0" dirty="0"/>
              <a:t>I el futur que fem?</a:t>
            </a:r>
          </a:p>
          <a:p>
            <a:r>
              <a:rPr lang="ca-ES" dirty="0"/>
              <a:t>El debat comença al taller</a:t>
            </a:r>
            <a:endParaRPr lang="ca-ES" noProof="0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307BEDB-AF26-F6ED-3681-3F9FA2F809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1688630474"/>
      </p:ext>
    </p:extLst>
  </p:cSld>
  <p:clrMapOvr>
    <a:masterClrMapping/>
  </p:clrMapOvr>
  <p:transition advClick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3656247"/>
      </p:ext>
    </p:extLst>
  </p:cSld>
  <p:clrMapOvr>
    <a:masterClrMapping/>
  </p:clrMapOvr>
  <p:transition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95B54-AC48-4D2B-E8CA-91C166BD1B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D833A0D9-65CE-BDCB-403C-2037F4DA6AB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ca-ES" dirty="0"/>
              <a:t>DESA’L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62CFDF5-6D50-69F4-3AC4-1498612259A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ca-ES" dirty="0"/>
              <a:t>IARXIU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EBEE370B-96CC-FB9E-7576-7D338A40BA8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ca-ES" dirty="0"/>
              <a:t>Desplegament </a:t>
            </a:r>
          </a:p>
        </p:txBody>
      </p:sp>
      <p:pic>
        <p:nvPicPr>
          <p:cNvPr id="22" name="Marcador de posición de imagen 21">
            <a:extLst>
              <a:ext uri="{FF2B5EF4-FFF2-40B4-BE49-F238E27FC236}">
                <a16:creationId xmlns:a16="http://schemas.microsoft.com/office/drawing/2014/main" id="{1C9AE083-2BBC-A4C7-85F8-66DFEFF882E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4" r="22804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Marcador de posición de imagen 19" descr="Interfaz de usuario gráfica, Gráfico, Gráfico de líneas&#10;&#10;El contenido generado por IA puede ser incorrecto.">
            <a:extLst>
              <a:ext uri="{FF2B5EF4-FFF2-40B4-BE49-F238E27FC236}">
                <a16:creationId xmlns:a16="http://schemas.microsoft.com/office/drawing/2014/main" id="{9BD6CF97-F52E-B1F7-F604-9F6F1370A706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1" r="18481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Marcador de posición de imagen 23" descr="Imagen de la pantalla de un celular con la imagen de una caricatura&#10;&#10;El contenido generado por IA puede ser incorrecto.">
            <a:extLst>
              <a:ext uri="{FF2B5EF4-FFF2-40B4-BE49-F238E27FC236}">
                <a16:creationId xmlns:a16="http://schemas.microsoft.com/office/drawing/2014/main" id="{1F0906FE-CCC8-4BD7-18F7-410E2910C7C8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3" b="7823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DD241154-1FCD-4E12-246C-42C85132261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a-ES" dirty="0"/>
              <a:t>Estat de la situació dels serveis de gestió documental i arxiu del Consorci AOC</a:t>
            </a:r>
          </a:p>
        </p:txBody>
      </p:sp>
      <p:sp>
        <p:nvSpPr>
          <p:cNvPr id="12" name="Marcador de texto 13">
            <a:extLst>
              <a:ext uri="{FF2B5EF4-FFF2-40B4-BE49-F238E27FC236}">
                <a16:creationId xmlns:a16="http://schemas.microsoft.com/office/drawing/2014/main" id="{F6AA7E55-4EF9-49AC-B78F-8F10DF4CBFF2}"/>
              </a:ext>
            </a:extLst>
          </p:cNvPr>
          <p:cNvSpPr txBox="1">
            <a:spLocks/>
          </p:cNvSpPr>
          <p:nvPr/>
        </p:nvSpPr>
        <p:spPr>
          <a:xfrm>
            <a:off x="9772033" y="8036725"/>
            <a:ext cx="4299281" cy="35870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4000" b="0" kern="1200">
                <a:solidFill>
                  <a:schemeClr val="tx2"/>
                </a:solidFill>
                <a:effectLst/>
                <a:latin typeface="Raleway" pitchFamily="2" charset="77"/>
                <a:ea typeface="Lato Light" charset="0"/>
                <a:cs typeface="Lato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4000" kern="1200" dirty="0" smtClean="0">
                <a:solidFill>
                  <a:schemeClr val="tx1"/>
                </a:solidFill>
                <a:effectLst/>
                <a:latin typeface="Lato Light" charset="0"/>
                <a:ea typeface="Lato Light" charset="0"/>
                <a:cs typeface="Lato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kern="1200" dirty="0" smtClean="0">
                <a:solidFill>
                  <a:schemeClr val="tx1"/>
                </a:solidFill>
                <a:effectLst/>
                <a:latin typeface="Lato Light" charset="0"/>
                <a:ea typeface="Lato Light" charset="0"/>
                <a:cs typeface="Lato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kern="1200" dirty="0" smtClean="0">
                <a:solidFill>
                  <a:schemeClr val="tx1"/>
                </a:solidFill>
                <a:effectLst/>
                <a:latin typeface="Lato Light" charset="0"/>
                <a:ea typeface="Lato Light" charset="0"/>
                <a:cs typeface="Lato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kern="1200" dirty="0">
                <a:solidFill>
                  <a:schemeClr val="tx1"/>
                </a:solidFill>
                <a:effectLst/>
                <a:latin typeface="Lato Light" charset="0"/>
                <a:ea typeface="Lato Light" charset="0"/>
                <a:cs typeface="Lato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a-ES" sz="4800" b="1" dirty="0">
              <a:solidFill>
                <a:schemeClr val="tx1">
                  <a:lumMod val="40000"/>
                  <a:lumOff val="60000"/>
                </a:schemeClr>
              </a:solidFill>
            </a:endParaRPr>
          </a:p>
          <a:p>
            <a:r>
              <a:rPr lang="ca-ES" sz="4800" b="1" dirty="0">
                <a:solidFill>
                  <a:schemeClr val="bg1">
                    <a:lumMod val="75000"/>
                  </a:schemeClr>
                </a:solidFill>
              </a:rPr>
              <a:t>Solució d’arxiu per als expedients finalitzats</a:t>
            </a:r>
          </a:p>
          <a:p>
            <a:pPr algn="just"/>
            <a:endParaRPr lang="ca-ES" sz="3200" dirty="0">
              <a:solidFill>
                <a:schemeClr val="tx1">
                  <a:lumMod val="40000"/>
                  <a:lumOff val="60000"/>
                </a:schemeClr>
              </a:solidFill>
            </a:endParaRPr>
          </a:p>
          <a:p>
            <a:pPr marL="571500" indent="-571500" algn="just">
              <a:buFontTx/>
              <a:buChar char="-"/>
            </a:pPr>
            <a:endParaRPr lang="ca-ES" sz="3200" dirty="0"/>
          </a:p>
        </p:txBody>
      </p:sp>
      <p:sp>
        <p:nvSpPr>
          <p:cNvPr id="17" name="Marcador de texto 13">
            <a:extLst>
              <a:ext uri="{FF2B5EF4-FFF2-40B4-BE49-F238E27FC236}">
                <a16:creationId xmlns:a16="http://schemas.microsoft.com/office/drawing/2014/main" id="{BF4198F3-CBE0-9045-8A9D-453B51D8EAC3}"/>
              </a:ext>
            </a:extLst>
          </p:cNvPr>
          <p:cNvSpPr txBox="1">
            <a:spLocks/>
          </p:cNvSpPr>
          <p:nvPr/>
        </p:nvSpPr>
        <p:spPr>
          <a:xfrm>
            <a:off x="2949526" y="8060045"/>
            <a:ext cx="4299281" cy="35870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4000" b="0" kern="1200">
                <a:solidFill>
                  <a:schemeClr val="tx2"/>
                </a:solidFill>
                <a:effectLst/>
                <a:latin typeface="Raleway" pitchFamily="2" charset="77"/>
                <a:ea typeface="Lato Light" charset="0"/>
                <a:cs typeface="Lato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4000" kern="1200" dirty="0" smtClean="0">
                <a:solidFill>
                  <a:schemeClr val="tx1"/>
                </a:solidFill>
                <a:effectLst/>
                <a:latin typeface="Lato Light" charset="0"/>
                <a:ea typeface="Lato Light" charset="0"/>
                <a:cs typeface="Lato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kern="1200" dirty="0" smtClean="0">
                <a:solidFill>
                  <a:schemeClr val="tx1"/>
                </a:solidFill>
                <a:effectLst/>
                <a:latin typeface="Lato Light" charset="0"/>
                <a:ea typeface="Lato Light" charset="0"/>
                <a:cs typeface="Lato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kern="1200" dirty="0" smtClean="0">
                <a:solidFill>
                  <a:schemeClr val="tx1"/>
                </a:solidFill>
                <a:effectLst/>
                <a:latin typeface="Lato Light" charset="0"/>
                <a:ea typeface="Lato Light" charset="0"/>
                <a:cs typeface="Lato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kern="1200" dirty="0">
                <a:solidFill>
                  <a:schemeClr val="tx1"/>
                </a:solidFill>
                <a:effectLst/>
                <a:latin typeface="Lato Light" charset="0"/>
                <a:ea typeface="Lato Light" charset="0"/>
                <a:cs typeface="Lato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a-ES" sz="4800" b="1" dirty="0">
              <a:solidFill>
                <a:schemeClr val="tx1">
                  <a:lumMod val="40000"/>
                  <a:lumOff val="60000"/>
                </a:schemeClr>
              </a:solidFill>
            </a:endParaRPr>
          </a:p>
          <a:p>
            <a:r>
              <a:rPr lang="ca-ES" sz="4800" b="1" dirty="0" err="1">
                <a:solidFill>
                  <a:schemeClr val="bg1">
                    <a:lumMod val="75000"/>
                  </a:schemeClr>
                </a:solidFill>
              </a:rPr>
              <a:t>Repositori</a:t>
            </a:r>
            <a:r>
              <a:rPr lang="ca-ES" sz="4800" b="1" dirty="0">
                <a:solidFill>
                  <a:schemeClr val="bg1">
                    <a:lumMod val="75000"/>
                  </a:schemeClr>
                </a:solidFill>
              </a:rPr>
              <a:t> documents serveis AOC</a:t>
            </a:r>
          </a:p>
          <a:p>
            <a:pPr algn="just"/>
            <a:endParaRPr lang="ca-ES" sz="3200" dirty="0">
              <a:solidFill>
                <a:schemeClr val="bg1">
                  <a:lumMod val="75000"/>
                </a:schemeClr>
              </a:solidFill>
            </a:endParaRPr>
          </a:p>
          <a:p>
            <a:pPr marL="571500" indent="-571500" algn="just">
              <a:buFontTx/>
              <a:buChar char="-"/>
            </a:pPr>
            <a:endParaRPr lang="ca-ES" sz="3200" dirty="0"/>
          </a:p>
        </p:txBody>
      </p:sp>
      <p:sp>
        <p:nvSpPr>
          <p:cNvPr id="18" name="Marcador de texto 13">
            <a:extLst>
              <a:ext uri="{FF2B5EF4-FFF2-40B4-BE49-F238E27FC236}">
                <a16:creationId xmlns:a16="http://schemas.microsoft.com/office/drawing/2014/main" id="{3B7A6532-C630-D29A-2836-6A136A82F9DF}"/>
              </a:ext>
            </a:extLst>
          </p:cNvPr>
          <p:cNvSpPr txBox="1">
            <a:spLocks/>
          </p:cNvSpPr>
          <p:nvPr/>
        </p:nvSpPr>
        <p:spPr>
          <a:xfrm>
            <a:off x="16707897" y="8081310"/>
            <a:ext cx="4299281" cy="35870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4000" b="0" kern="1200">
                <a:solidFill>
                  <a:schemeClr val="tx2"/>
                </a:solidFill>
                <a:effectLst/>
                <a:latin typeface="Raleway" pitchFamily="2" charset="77"/>
                <a:ea typeface="Lato Light" charset="0"/>
                <a:cs typeface="Lato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4000" kern="1200" dirty="0" smtClean="0">
                <a:solidFill>
                  <a:schemeClr val="tx1"/>
                </a:solidFill>
                <a:effectLst/>
                <a:latin typeface="Lato Light" charset="0"/>
                <a:ea typeface="Lato Light" charset="0"/>
                <a:cs typeface="Lato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kern="1200" dirty="0" smtClean="0">
                <a:solidFill>
                  <a:schemeClr val="tx1"/>
                </a:solidFill>
                <a:effectLst/>
                <a:latin typeface="Lato Light" charset="0"/>
                <a:ea typeface="Lato Light" charset="0"/>
                <a:cs typeface="Lato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kern="1200" dirty="0" smtClean="0">
                <a:solidFill>
                  <a:schemeClr val="tx1"/>
                </a:solidFill>
                <a:effectLst/>
                <a:latin typeface="Lato Light" charset="0"/>
                <a:ea typeface="Lato Light" charset="0"/>
                <a:cs typeface="Lato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kern="1200" dirty="0">
                <a:solidFill>
                  <a:schemeClr val="tx1"/>
                </a:solidFill>
                <a:effectLst/>
                <a:latin typeface="Lato Light" charset="0"/>
                <a:ea typeface="Lato Light" charset="0"/>
                <a:cs typeface="Lato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a-ES" sz="4800" b="1" dirty="0">
              <a:solidFill>
                <a:schemeClr val="tx1">
                  <a:lumMod val="40000"/>
                  <a:lumOff val="60000"/>
                </a:schemeClr>
              </a:solidFill>
            </a:endParaRPr>
          </a:p>
          <a:p>
            <a:r>
              <a:rPr lang="ca-ES" sz="4800" b="1" dirty="0">
                <a:solidFill>
                  <a:schemeClr val="bg1">
                    <a:lumMod val="75000"/>
                  </a:schemeClr>
                </a:solidFill>
              </a:rPr>
              <a:t>Proposta actual d’ús dels serveis</a:t>
            </a:r>
          </a:p>
          <a:p>
            <a:pPr algn="just"/>
            <a:endParaRPr lang="ca-ES" sz="3200" dirty="0">
              <a:solidFill>
                <a:schemeClr val="tx1">
                  <a:lumMod val="40000"/>
                  <a:lumOff val="60000"/>
                </a:schemeClr>
              </a:solidFill>
            </a:endParaRPr>
          </a:p>
          <a:p>
            <a:pPr marL="571500" indent="-571500" algn="just">
              <a:buFontTx/>
              <a:buChar char="-"/>
            </a:pPr>
            <a:endParaRPr lang="ca-ES" sz="3200" dirty="0"/>
          </a:p>
        </p:txBody>
      </p:sp>
    </p:spTree>
    <p:extLst>
      <p:ext uri="{BB962C8B-B14F-4D97-AF65-F5344CB8AC3E}">
        <p14:creationId xmlns:p14="http://schemas.microsoft.com/office/powerpoint/2010/main" val="3712145900"/>
      </p:ext>
    </p:extLst>
  </p:cSld>
  <p:clrMapOvr>
    <a:masterClrMapping/>
  </p:clrMapOvr>
  <p:transition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96D5DB-F191-5186-32B7-3FEF1CBB4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9BFAFC3E-7B38-1248-8F30-607E490AC2A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ca-ES" dirty="0"/>
              <a:t>DESA’L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6AE79A5-A327-028C-CEA5-DF0452F411A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ca-ES" dirty="0"/>
              <a:t>IARXIU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91DC101C-66FD-CDB2-288A-91614891C92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ca-ES" dirty="0"/>
              <a:t>Desplegament </a:t>
            </a:r>
          </a:p>
        </p:txBody>
      </p:sp>
      <p:pic>
        <p:nvPicPr>
          <p:cNvPr id="22" name="Marcador de posición de imagen 21">
            <a:extLst>
              <a:ext uri="{FF2B5EF4-FFF2-40B4-BE49-F238E27FC236}">
                <a16:creationId xmlns:a16="http://schemas.microsoft.com/office/drawing/2014/main" id="{450B92BB-9F4B-3B89-C886-7B5CAB19E6E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4" r="22804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Marcador de posición de imagen 19" descr="Interfaz de usuario gráfica, Gráfico, Gráfico de líneas&#10;&#10;El contenido generado por IA puede ser incorrecto.">
            <a:extLst>
              <a:ext uri="{FF2B5EF4-FFF2-40B4-BE49-F238E27FC236}">
                <a16:creationId xmlns:a16="http://schemas.microsoft.com/office/drawing/2014/main" id="{654BC324-ECC2-E02D-CB4D-366163E03844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1" r="18481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Marcador de posición de imagen 23" descr="Imagen de la pantalla de un celular con la imagen de una caricatura&#10;&#10;El contenido generado por IA puede ser incorrecto.">
            <a:extLst>
              <a:ext uri="{FF2B5EF4-FFF2-40B4-BE49-F238E27FC236}">
                <a16:creationId xmlns:a16="http://schemas.microsoft.com/office/drawing/2014/main" id="{F75660AA-16DE-9C58-9B03-5555A10B9E26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3" b="7823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1CA82903-7E85-514D-6474-1CAB2BB6F8E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a-ES" dirty="0"/>
              <a:t>Estat de la situació dels serveis de gestió documental i arxiu del Consorci AOC</a:t>
            </a:r>
          </a:p>
        </p:txBody>
      </p:sp>
      <p:sp>
        <p:nvSpPr>
          <p:cNvPr id="12" name="Marcador de texto 13">
            <a:extLst>
              <a:ext uri="{FF2B5EF4-FFF2-40B4-BE49-F238E27FC236}">
                <a16:creationId xmlns:a16="http://schemas.microsoft.com/office/drawing/2014/main" id="{4B9E6C4B-3A94-0D07-11F4-218AF8B23BCB}"/>
              </a:ext>
            </a:extLst>
          </p:cNvPr>
          <p:cNvSpPr txBox="1">
            <a:spLocks/>
          </p:cNvSpPr>
          <p:nvPr/>
        </p:nvSpPr>
        <p:spPr>
          <a:xfrm>
            <a:off x="9772033" y="8036725"/>
            <a:ext cx="4299281" cy="35870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4000" b="0" kern="1200">
                <a:solidFill>
                  <a:schemeClr val="tx2"/>
                </a:solidFill>
                <a:effectLst/>
                <a:latin typeface="Raleway" pitchFamily="2" charset="77"/>
                <a:ea typeface="Lato Light" charset="0"/>
                <a:cs typeface="Lato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4000" kern="1200" dirty="0" smtClean="0">
                <a:solidFill>
                  <a:schemeClr val="tx1"/>
                </a:solidFill>
                <a:effectLst/>
                <a:latin typeface="Lato Light" charset="0"/>
                <a:ea typeface="Lato Light" charset="0"/>
                <a:cs typeface="Lato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kern="1200" dirty="0" smtClean="0">
                <a:solidFill>
                  <a:schemeClr val="tx1"/>
                </a:solidFill>
                <a:effectLst/>
                <a:latin typeface="Lato Light" charset="0"/>
                <a:ea typeface="Lato Light" charset="0"/>
                <a:cs typeface="Lato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kern="1200" dirty="0" smtClean="0">
                <a:solidFill>
                  <a:schemeClr val="tx1"/>
                </a:solidFill>
                <a:effectLst/>
                <a:latin typeface="Lato Light" charset="0"/>
                <a:ea typeface="Lato Light" charset="0"/>
                <a:cs typeface="Lato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kern="1200" dirty="0">
                <a:solidFill>
                  <a:schemeClr val="tx1"/>
                </a:solidFill>
                <a:effectLst/>
                <a:latin typeface="Lato Light" charset="0"/>
                <a:ea typeface="Lato Light" charset="0"/>
                <a:cs typeface="Lato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a-ES" sz="4800" b="1" dirty="0">
              <a:solidFill>
                <a:schemeClr val="tx1">
                  <a:lumMod val="40000"/>
                  <a:lumOff val="60000"/>
                </a:schemeClr>
              </a:solidFill>
            </a:endParaRPr>
          </a:p>
          <a:p>
            <a:r>
              <a:rPr lang="ca-ES" sz="4800" b="1" dirty="0">
                <a:solidFill>
                  <a:schemeClr val="bg1">
                    <a:lumMod val="75000"/>
                  </a:schemeClr>
                </a:solidFill>
              </a:rPr>
              <a:t>Solució d’arxiu per als expedients finalitzats</a:t>
            </a:r>
          </a:p>
          <a:p>
            <a:pPr algn="just"/>
            <a:endParaRPr lang="ca-ES" sz="3200" dirty="0">
              <a:solidFill>
                <a:schemeClr val="tx1">
                  <a:lumMod val="40000"/>
                  <a:lumOff val="60000"/>
                </a:schemeClr>
              </a:solidFill>
            </a:endParaRPr>
          </a:p>
          <a:p>
            <a:pPr marL="571500" indent="-571500" algn="just">
              <a:buFontTx/>
              <a:buChar char="-"/>
            </a:pPr>
            <a:endParaRPr lang="ca-ES" sz="3200" dirty="0"/>
          </a:p>
        </p:txBody>
      </p:sp>
      <p:sp>
        <p:nvSpPr>
          <p:cNvPr id="17" name="Marcador de texto 13">
            <a:extLst>
              <a:ext uri="{FF2B5EF4-FFF2-40B4-BE49-F238E27FC236}">
                <a16:creationId xmlns:a16="http://schemas.microsoft.com/office/drawing/2014/main" id="{EFFF16F8-CC68-CA3A-CC93-97CC42C82B5B}"/>
              </a:ext>
            </a:extLst>
          </p:cNvPr>
          <p:cNvSpPr txBox="1">
            <a:spLocks/>
          </p:cNvSpPr>
          <p:nvPr/>
        </p:nvSpPr>
        <p:spPr>
          <a:xfrm>
            <a:off x="2949526" y="8060045"/>
            <a:ext cx="4299281" cy="35870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4000" b="0" kern="1200">
                <a:solidFill>
                  <a:schemeClr val="tx2"/>
                </a:solidFill>
                <a:effectLst/>
                <a:latin typeface="Raleway" pitchFamily="2" charset="77"/>
                <a:ea typeface="Lato Light" charset="0"/>
                <a:cs typeface="Lato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4000" kern="1200" dirty="0" smtClean="0">
                <a:solidFill>
                  <a:schemeClr val="tx1"/>
                </a:solidFill>
                <a:effectLst/>
                <a:latin typeface="Lato Light" charset="0"/>
                <a:ea typeface="Lato Light" charset="0"/>
                <a:cs typeface="Lato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kern="1200" dirty="0" smtClean="0">
                <a:solidFill>
                  <a:schemeClr val="tx1"/>
                </a:solidFill>
                <a:effectLst/>
                <a:latin typeface="Lato Light" charset="0"/>
                <a:ea typeface="Lato Light" charset="0"/>
                <a:cs typeface="Lato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kern="1200" dirty="0" smtClean="0">
                <a:solidFill>
                  <a:schemeClr val="tx1"/>
                </a:solidFill>
                <a:effectLst/>
                <a:latin typeface="Lato Light" charset="0"/>
                <a:ea typeface="Lato Light" charset="0"/>
                <a:cs typeface="Lato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kern="1200" dirty="0">
                <a:solidFill>
                  <a:schemeClr val="tx1"/>
                </a:solidFill>
                <a:effectLst/>
                <a:latin typeface="Lato Light" charset="0"/>
                <a:ea typeface="Lato Light" charset="0"/>
                <a:cs typeface="Lato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a-ES" sz="4800" b="1" dirty="0">
              <a:solidFill>
                <a:schemeClr val="tx1">
                  <a:lumMod val="40000"/>
                  <a:lumOff val="60000"/>
                </a:schemeClr>
              </a:solidFill>
            </a:endParaRPr>
          </a:p>
          <a:p>
            <a:r>
              <a:rPr lang="ca-ES" sz="4800" b="1" dirty="0" err="1">
                <a:solidFill>
                  <a:srgbClr val="F9C937"/>
                </a:solidFill>
              </a:rPr>
              <a:t>Repositori</a:t>
            </a:r>
            <a:r>
              <a:rPr lang="ca-ES" sz="4800" b="1" dirty="0">
                <a:solidFill>
                  <a:srgbClr val="F9C937"/>
                </a:solidFill>
              </a:rPr>
              <a:t> documents serveis AOC</a:t>
            </a:r>
          </a:p>
          <a:p>
            <a:pPr algn="just"/>
            <a:endParaRPr lang="ca-ES" sz="3200" dirty="0">
              <a:solidFill>
                <a:schemeClr val="bg1">
                  <a:lumMod val="75000"/>
                </a:schemeClr>
              </a:solidFill>
            </a:endParaRPr>
          </a:p>
          <a:p>
            <a:pPr marL="571500" indent="-571500" algn="just">
              <a:buFontTx/>
              <a:buChar char="-"/>
            </a:pPr>
            <a:endParaRPr lang="ca-ES" sz="3200" dirty="0"/>
          </a:p>
        </p:txBody>
      </p:sp>
      <p:sp>
        <p:nvSpPr>
          <p:cNvPr id="18" name="Marcador de texto 13">
            <a:extLst>
              <a:ext uri="{FF2B5EF4-FFF2-40B4-BE49-F238E27FC236}">
                <a16:creationId xmlns:a16="http://schemas.microsoft.com/office/drawing/2014/main" id="{5E392681-57D8-D7CC-51DC-AE8733EA7322}"/>
              </a:ext>
            </a:extLst>
          </p:cNvPr>
          <p:cNvSpPr txBox="1">
            <a:spLocks/>
          </p:cNvSpPr>
          <p:nvPr/>
        </p:nvSpPr>
        <p:spPr>
          <a:xfrm>
            <a:off x="16707897" y="8081310"/>
            <a:ext cx="4299281" cy="35870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4000" b="0" kern="1200">
                <a:solidFill>
                  <a:schemeClr val="tx2"/>
                </a:solidFill>
                <a:effectLst/>
                <a:latin typeface="Raleway" pitchFamily="2" charset="77"/>
                <a:ea typeface="Lato Light" charset="0"/>
                <a:cs typeface="Lato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4000" kern="1200" dirty="0" smtClean="0">
                <a:solidFill>
                  <a:schemeClr val="tx1"/>
                </a:solidFill>
                <a:effectLst/>
                <a:latin typeface="Lato Light" charset="0"/>
                <a:ea typeface="Lato Light" charset="0"/>
                <a:cs typeface="Lato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kern="1200" dirty="0" smtClean="0">
                <a:solidFill>
                  <a:schemeClr val="tx1"/>
                </a:solidFill>
                <a:effectLst/>
                <a:latin typeface="Lato Light" charset="0"/>
                <a:ea typeface="Lato Light" charset="0"/>
                <a:cs typeface="Lato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kern="1200" dirty="0" smtClean="0">
                <a:solidFill>
                  <a:schemeClr val="tx1"/>
                </a:solidFill>
                <a:effectLst/>
                <a:latin typeface="Lato Light" charset="0"/>
                <a:ea typeface="Lato Light" charset="0"/>
                <a:cs typeface="Lato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kern="1200" dirty="0">
                <a:solidFill>
                  <a:schemeClr val="tx1"/>
                </a:solidFill>
                <a:effectLst/>
                <a:latin typeface="Lato Light" charset="0"/>
                <a:ea typeface="Lato Light" charset="0"/>
                <a:cs typeface="Lato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a-ES" sz="4800" b="1" dirty="0">
              <a:solidFill>
                <a:schemeClr val="tx1">
                  <a:lumMod val="40000"/>
                  <a:lumOff val="60000"/>
                </a:schemeClr>
              </a:solidFill>
            </a:endParaRPr>
          </a:p>
          <a:p>
            <a:r>
              <a:rPr lang="ca-ES" sz="4800" b="1" dirty="0">
                <a:solidFill>
                  <a:schemeClr val="bg1">
                    <a:lumMod val="75000"/>
                  </a:schemeClr>
                </a:solidFill>
              </a:rPr>
              <a:t>Proposta actual d’ús dels serveis</a:t>
            </a:r>
          </a:p>
          <a:p>
            <a:pPr algn="just"/>
            <a:endParaRPr lang="ca-ES" sz="3200" dirty="0">
              <a:solidFill>
                <a:schemeClr val="tx1">
                  <a:lumMod val="40000"/>
                  <a:lumOff val="60000"/>
                </a:schemeClr>
              </a:solidFill>
            </a:endParaRPr>
          </a:p>
          <a:p>
            <a:pPr marL="571500" indent="-571500" algn="just">
              <a:buFontTx/>
              <a:buChar char="-"/>
            </a:pPr>
            <a:endParaRPr lang="ca-ES" sz="3200" dirty="0"/>
          </a:p>
        </p:txBody>
      </p:sp>
    </p:spTree>
    <p:extLst>
      <p:ext uri="{BB962C8B-B14F-4D97-AF65-F5344CB8AC3E}">
        <p14:creationId xmlns:p14="http://schemas.microsoft.com/office/powerpoint/2010/main" val="3932177328"/>
      </p:ext>
    </p:extLst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74C63-BD5E-A8B1-6B52-6DEC2CCA5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 descr="Forma&#10;&#10;Descripción generada automáticamente con confianza media">
            <a:extLst>
              <a:ext uri="{FF2B5EF4-FFF2-40B4-BE49-F238E27FC236}">
                <a16:creationId xmlns:a16="http://schemas.microsoft.com/office/drawing/2014/main" id="{FAD0D828-08C1-F221-AA6E-40D4F43774F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74286" y="524986"/>
            <a:ext cx="7124209" cy="1132722"/>
          </a:xfrm>
          <a:prstGeom prst="rect">
            <a:avLst/>
          </a:prstGeom>
        </p:spPr>
      </p:pic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9504FF6E-532A-5025-FC96-D65326BC87AC}"/>
              </a:ext>
            </a:extLst>
          </p:cNvPr>
          <p:cNvSpPr/>
          <p:nvPr/>
        </p:nvSpPr>
        <p:spPr>
          <a:xfrm>
            <a:off x="752952" y="2171071"/>
            <a:ext cx="10475228" cy="2989961"/>
          </a:xfrm>
          <a:prstGeom prst="roundRect">
            <a:avLst/>
          </a:prstGeom>
          <a:solidFill>
            <a:srgbClr val="6A6E73">
              <a:alpha val="4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ca-ES" sz="4000" noProof="0" dirty="0">
                <a:latin typeface="Raleway" pitchFamily="2" charset="0"/>
              </a:rPr>
              <a:t>Solució centralitzada per gestionar els documents, expedients (i metadades) dels serveis d’administració electrònica del Consorci AOC</a:t>
            </a:r>
            <a:endParaRPr lang="ca-ES" sz="3732" noProof="0" dirty="0">
              <a:solidFill>
                <a:schemeClr val="bg1">
                  <a:lumMod val="95000"/>
                </a:schemeClr>
              </a:solidFill>
              <a:latin typeface="Raleway" pitchFamily="2" charset="0"/>
            </a:endParaRPr>
          </a:p>
        </p:txBody>
      </p:sp>
      <p:pic>
        <p:nvPicPr>
          <p:cNvPr id="24" name="Imagen 23" descr="Icono&#10;&#10;Descripción generada automáticamente">
            <a:hlinkClick r:id="rId4"/>
            <a:extLst>
              <a:ext uri="{FF2B5EF4-FFF2-40B4-BE49-F238E27FC236}">
                <a16:creationId xmlns:a16="http://schemas.microsoft.com/office/drawing/2014/main" id="{2B2496A7-E9EB-994C-EA7E-23C9335528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2281" y="486032"/>
            <a:ext cx="971870" cy="971870"/>
          </a:xfrm>
          <a:prstGeom prst="rect">
            <a:avLst/>
          </a:prstGeom>
        </p:spPr>
      </p:pic>
      <p:pic>
        <p:nvPicPr>
          <p:cNvPr id="25" name="Imagen 24" descr="Imagen que contiene rueda&#10;&#10;Descripción generada automáticamente">
            <a:hlinkClick r:id="rId6"/>
            <a:extLst>
              <a:ext uri="{FF2B5EF4-FFF2-40B4-BE49-F238E27FC236}">
                <a16:creationId xmlns:a16="http://schemas.microsoft.com/office/drawing/2014/main" id="{136AA671-FF27-4CDE-2F22-14E616A4C0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56310" y="468020"/>
            <a:ext cx="971870" cy="971870"/>
          </a:xfrm>
          <a:prstGeom prst="rect">
            <a:avLst/>
          </a:prstGeom>
        </p:spPr>
      </p:pic>
      <p:grpSp>
        <p:nvGrpSpPr>
          <p:cNvPr id="26" name="Grupo 25">
            <a:extLst>
              <a:ext uri="{FF2B5EF4-FFF2-40B4-BE49-F238E27FC236}">
                <a16:creationId xmlns:a16="http://schemas.microsoft.com/office/drawing/2014/main" id="{23651FA7-43B7-9560-9AA9-70A2D678EEA6}"/>
              </a:ext>
            </a:extLst>
          </p:cNvPr>
          <p:cNvGrpSpPr/>
          <p:nvPr/>
        </p:nvGrpSpPr>
        <p:grpSpPr>
          <a:xfrm>
            <a:off x="752952" y="9787008"/>
            <a:ext cx="10475227" cy="3442959"/>
            <a:chOff x="741085" y="3890453"/>
            <a:chExt cx="3686655" cy="1121527"/>
          </a:xfrm>
        </p:grpSpPr>
        <p:sp>
          <p:nvSpPr>
            <p:cNvPr id="27" name="Rectángulo: esquinas redondeadas 26">
              <a:extLst>
                <a:ext uri="{FF2B5EF4-FFF2-40B4-BE49-F238E27FC236}">
                  <a16:creationId xmlns:a16="http://schemas.microsoft.com/office/drawing/2014/main" id="{BFCC1F7E-9C25-4B26-9AE6-50F065EB0461}"/>
                </a:ext>
              </a:extLst>
            </p:cNvPr>
            <p:cNvSpPr/>
            <p:nvPr/>
          </p:nvSpPr>
          <p:spPr>
            <a:xfrm>
              <a:off x="741085" y="3890453"/>
              <a:ext cx="3686655" cy="1121527"/>
            </a:xfrm>
            <a:prstGeom prst="roundRect">
              <a:avLst/>
            </a:prstGeom>
            <a:solidFill>
              <a:srgbClr val="51B0B6">
                <a:alpha val="47843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ca-ES" sz="3732" noProof="0" dirty="0">
                  <a:solidFill>
                    <a:schemeClr val="bg1"/>
                  </a:solidFill>
                  <a:latin typeface="Raleway" pitchFamily="2" charset="0"/>
                </a:rPr>
                <a:t>       </a:t>
              </a:r>
              <a:r>
                <a:rPr lang="ca-ES" sz="4000" noProof="0" dirty="0">
                  <a:solidFill>
                    <a:schemeClr val="bg1"/>
                  </a:solidFill>
                  <a:latin typeface="Raleway" pitchFamily="2" charset="0"/>
                </a:rPr>
                <a:t>2500 ens usuaris</a:t>
              </a:r>
            </a:p>
            <a:p>
              <a:r>
                <a:rPr lang="ca-ES" sz="4000" noProof="0" dirty="0">
                  <a:solidFill>
                    <a:schemeClr val="bg1"/>
                  </a:solidFill>
                  <a:latin typeface="Raleway" pitchFamily="2" charset="0"/>
                </a:rPr>
                <a:t>      300 milions de documents creats</a:t>
              </a:r>
            </a:p>
            <a:p>
              <a:r>
                <a:rPr lang="ca-ES" sz="4000" noProof="0" dirty="0">
                  <a:solidFill>
                    <a:schemeClr val="bg1"/>
                  </a:solidFill>
                  <a:latin typeface="Raleway" pitchFamily="2" charset="0"/>
                </a:rPr>
                <a:t>      4 milions de documents/mes</a:t>
              </a:r>
            </a:p>
            <a:p>
              <a:r>
                <a:rPr lang="ca-ES" sz="4000" noProof="0" dirty="0">
                  <a:solidFill>
                    <a:schemeClr val="bg1"/>
                  </a:solidFill>
                  <a:latin typeface="Raleway" pitchFamily="2" charset="0"/>
                </a:rPr>
                <a:t>      78 TB de capacitat ocupada</a:t>
              </a:r>
            </a:p>
          </p:txBody>
        </p:sp>
        <p:pic>
          <p:nvPicPr>
            <p:cNvPr id="28" name="Imagen 27" descr="Icono&#10;&#10;Descripción generada automáticamente">
              <a:extLst>
                <a:ext uri="{FF2B5EF4-FFF2-40B4-BE49-F238E27FC236}">
                  <a16:creationId xmlns:a16="http://schemas.microsoft.com/office/drawing/2014/main" id="{216916D2-DDF8-8731-C05C-77D93F815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3016" y="4042369"/>
              <a:ext cx="181086" cy="181086"/>
            </a:xfrm>
            <a:prstGeom prst="rect">
              <a:avLst/>
            </a:prstGeom>
          </p:spPr>
        </p:pic>
        <p:pic>
          <p:nvPicPr>
            <p:cNvPr id="29" name="Imagen 28" descr="Un letrero de color blanco&#10;&#10;Descripción generada automáticamente con confianza baja">
              <a:extLst>
                <a:ext uri="{FF2B5EF4-FFF2-40B4-BE49-F238E27FC236}">
                  <a16:creationId xmlns:a16="http://schemas.microsoft.com/office/drawing/2014/main" id="{224278B9-815A-C86D-7141-97503359D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4734" y="4263921"/>
              <a:ext cx="181086" cy="181086"/>
            </a:xfrm>
            <a:prstGeom prst="rect">
              <a:avLst/>
            </a:prstGeom>
          </p:spPr>
        </p:pic>
        <p:pic>
          <p:nvPicPr>
            <p:cNvPr id="30" name="Imagen 29" descr="Icono&#10;&#10;Descripción generada automáticamente">
              <a:extLst>
                <a:ext uri="{FF2B5EF4-FFF2-40B4-BE49-F238E27FC236}">
                  <a16:creationId xmlns:a16="http://schemas.microsoft.com/office/drawing/2014/main" id="{C9172E7B-9B0C-2D5C-BDA5-6E21D67FF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84666" y="4456673"/>
              <a:ext cx="197990" cy="197990"/>
            </a:xfrm>
            <a:prstGeom prst="rect">
              <a:avLst/>
            </a:prstGeom>
          </p:spPr>
        </p:pic>
        <p:pic>
          <p:nvPicPr>
            <p:cNvPr id="31" name="Imagen 30" descr="Dibujo en blanco y negro&#10;&#10;Descripción generada automáticamente con confianza media">
              <a:extLst>
                <a:ext uri="{FF2B5EF4-FFF2-40B4-BE49-F238E27FC236}">
                  <a16:creationId xmlns:a16="http://schemas.microsoft.com/office/drawing/2014/main" id="{1EA8A41A-BB02-4789-0BAE-59054571A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872939" y="4666329"/>
              <a:ext cx="207638" cy="207638"/>
            </a:xfrm>
            <a:prstGeom prst="rect">
              <a:avLst/>
            </a:prstGeom>
          </p:spPr>
        </p:pic>
      </p:grpSp>
      <p:grpSp>
        <p:nvGrpSpPr>
          <p:cNvPr id="49" name="Grupo 48">
            <a:extLst>
              <a:ext uri="{FF2B5EF4-FFF2-40B4-BE49-F238E27FC236}">
                <a16:creationId xmlns:a16="http://schemas.microsoft.com/office/drawing/2014/main" id="{A10D1899-DE02-EE87-F6BE-0DA9BD35CF07}"/>
              </a:ext>
            </a:extLst>
          </p:cNvPr>
          <p:cNvGrpSpPr/>
          <p:nvPr/>
        </p:nvGrpSpPr>
        <p:grpSpPr>
          <a:xfrm>
            <a:off x="752952" y="5380457"/>
            <a:ext cx="10475226" cy="4150798"/>
            <a:chOff x="741085" y="2379330"/>
            <a:chExt cx="3686655" cy="1460242"/>
          </a:xfrm>
        </p:grpSpPr>
        <p:sp>
          <p:nvSpPr>
            <p:cNvPr id="50" name="Rectángulo: esquinas redondeadas 49">
              <a:extLst>
                <a:ext uri="{FF2B5EF4-FFF2-40B4-BE49-F238E27FC236}">
                  <a16:creationId xmlns:a16="http://schemas.microsoft.com/office/drawing/2014/main" id="{3CBC82E7-E3F6-9649-F3C9-06E20A99F521}"/>
                </a:ext>
              </a:extLst>
            </p:cNvPr>
            <p:cNvSpPr/>
            <p:nvPr/>
          </p:nvSpPr>
          <p:spPr>
            <a:xfrm>
              <a:off x="741085" y="2379330"/>
              <a:ext cx="3686655" cy="1460242"/>
            </a:xfrm>
            <a:prstGeom prst="roundRect">
              <a:avLst/>
            </a:prstGeom>
            <a:solidFill>
              <a:srgbClr val="F9C937">
                <a:alpha val="47451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ca-ES" sz="400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 pitchFamily="2" charset="0"/>
                </a:rPr>
                <a:t>       Serveis documentals transversals</a:t>
              </a:r>
              <a:endParaRPr lang="ca-ES" sz="4000" i="1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</a:endParaRPr>
            </a:p>
            <a:p>
              <a:pPr algn="just"/>
              <a:r>
                <a:rPr lang="ca-ES" sz="400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 pitchFamily="2" charset="0"/>
                </a:rPr>
                <a:t>       Infraestructura al núvol (AWS)</a:t>
              </a:r>
            </a:p>
            <a:p>
              <a:pPr algn="just"/>
              <a:r>
                <a:rPr lang="ca-ES" sz="400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 pitchFamily="2" charset="0"/>
                </a:rPr>
                <a:t>       Certificació ENS (nivell alt)</a:t>
              </a:r>
            </a:p>
            <a:p>
              <a:pPr algn="just"/>
              <a:r>
                <a:rPr lang="ca-ES" sz="400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 pitchFamily="2" charset="0"/>
                </a:rPr>
                <a:t>       Accés via API REST (integració)</a:t>
              </a:r>
            </a:p>
            <a:p>
              <a:pPr algn="just"/>
              <a:r>
                <a:rPr lang="ca-ES" sz="400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 pitchFamily="2" charset="0"/>
                </a:rPr>
                <a:t>       Sense interfície web</a:t>
              </a:r>
            </a:p>
            <a:p>
              <a:pPr algn="just"/>
              <a:r>
                <a:rPr lang="ca-ES" sz="400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 pitchFamily="2" charset="0"/>
                </a:rPr>
                <a:t>       Només documentació Serveis AOC</a:t>
              </a:r>
            </a:p>
          </p:txBody>
        </p:sp>
        <p:pic>
          <p:nvPicPr>
            <p:cNvPr id="51" name="Imagen 50" descr="Icono&#10;&#10;Descripción generada automáticamente">
              <a:extLst>
                <a:ext uri="{FF2B5EF4-FFF2-40B4-BE49-F238E27FC236}">
                  <a16:creationId xmlns:a16="http://schemas.microsoft.com/office/drawing/2014/main" id="{529BA847-BED9-9838-EA52-71C7D321A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88000" y="2473688"/>
              <a:ext cx="193405" cy="207761"/>
            </a:xfrm>
            <a:prstGeom prst="rect">
              <a:avLst/>
            </a:prstGeom>
          </p:spPr>
        </p:pic>
        <p:pic>
          <p:nvPicPr>
            <p:cNvPr id="52" name="Imagen 51" descr="Icono&#10;&#10;Descripción generada automáticamente">
              <a:extLst>
                <a:ext uri="{FF2B5EF4-FFF2-40B4-BE49-F238E27FC236}">
                  <a16:creationId xmlns:a16="http://schemas.microsoft.com/office/drawing/2014/main" id="{EBE30642-70AB-8F26-A67B-B01D05C12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93258" y="2684951"/>
              <a:ext cx="193405" cy="207761"/>
            </a:xfrm>
            <a:prstGeom prst="rect">
              <a:avLst/>
            </a:prstGeom>
          </p:spPr>
        </p:pic>
        <p:pic>
          <p:nvPicPr>
            <p:cNvPr id="53" name="Imagen 52" descr="Icono&#10;&#10;Descripción generada automáticamente">
              <a:extLst>
                <a:ext uri="{FF2B5EF4-FFF2-40B4-BE49-F238E27FC236}">
                  <a16:creationId xmlns:a16="http://schemas.microsoft.com/office/drawing/2014/main" id="{74C90349-276A-A661-3806-F8788EC8C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79384" y="2872436"/>
              <a:ext cx="221150" cy="237565"/>
            </a:xfrm>
            <a:prstGeom prst="rect">
              <a:avLst/>
            </a:prstGeom>
          </p:spPr>
        </p:pic>
        <p:pic>
          <p:nvPicPr>
            <p:cNvPr id="54" name="Imagen 53" descr="Dibujo en blanco y negro&#10;&#10;Descripción generada automáticamente con confianza media">
              <a:extLst>
                <a:ext uri="{FF2B5EF4-FFF2-40B4-BE49-F238E27FC236}">
                  <a16:creationId xmlns:a16="http://schemas.microsoft.com/office/drawing/2014/main" id="{2A5A3324-D7A9-00BD-2762-032F39C2B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09513" y="3323741"/>
              <a:ext cx="177150" cy="190299"/>
            </a:xfrm>
            <a:prstGeom prst="rect">
              <a:avLst/>
            </a:prstGeom>
          </p:spPr>
        </p:pic>
        <p:pic>
          <p:nvPicPr>
            <p:cNvPr id="55" name="Imagen 54" descr="Imagen que contiene Icono&#10;&#10;Descripción generada automáticamente">
              <a:extLst>
                <a:ext uri="{FF2B5EF4-FFF2-40B4-BE49-F238E27FC236}">
                  <a16:creationId xmlns:a16="http://schemas.microsoft.com/office/drawing/2014/main" id="{7CFB6D72-D348-23E2-5256-5865E766C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82978" y="3531910"/>
              <a:ext cx="246976" cy="265308"/>
            </a:xfrm>
            <a:prstGeom prst="rect">
              <a:avLst/>
            </a:prstGeom>
          </p:spPr>
        </p:pic>
        <p:pic>
          <p:nvPicPr>
            <p:cNvPr id="56" name="Imagen 55" descr="Icono&#10;&#10;Descripción generada automáticamente">
              <a:extLst>
                <a:ext uri="{FF2B5EF4-FFF2-40B4-BE49-F238E27FC236}">
                  <a16:creationId xmlns:a16="http://schemas.microsoft.com/office/drawing/2014/main" id="{7EDFAF47-8106-E444-47CA-14391D1A9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91557" y="3106452"/>
              <a:ext cx="211304" cy="226988"/>
            </a:xfrm>
            <a:prstGeom prst="rect">
              <a:avLst/>
            </a:prstGeom>
          </p:spPr>
        </p:pic>
      </p:grp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307556B-ADE1-5E68-3F0A-F972EE9522D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4" name="Marcador de posición de imagen 8" descr="Interfaz de usuario gráfica, Sitio web&#10;&#10;El contenido generado por IA puede ser incorrecto.">
            <a:extLst>
              <a:ext uri="{FF2B5EF4-FFF2-40B4-BE49-F238E27FC236}">
                <a16:creationId xmlns:a16="http://schemas.microsoft.com/office/drawing/2014/main" id="{126EB2B7-3666-1424-8AEC-A4656FEBB63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6" r="16416"/>
          <a:stretch>
            <a:fillRect/>
          </a:stretch>
        </p:blipFill>
        <p:spPr>
          <a:xfrm>
            <a:off x="12188825" y="-46040"/>
            <a:ext cx="12188825" cy="13716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</p:pic>
    </p:spTree>
    <p:extLst>
      <p:ext uri="{BB962C8B-B14F-4D97-AF65-F5344CB8AC3E}">
        <p14:creationId xmlns:p14="http://schemas.microsoft.com/office/powerpoint/2010/main" val="860262003"/>
      </p:ext>
    </p:extLst>
  </p:cSld>
  <p:clrMapOvr>
    <a:masterClrMapping/>
  </p:clrMapOvr>
  <p:transition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762DC9-E746-2021-F9F7-E6F6798B8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F431A261-4AD8-3FCB-6B96-4495B6E6F46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ca-ES" dirty="0"/>
              <a:t>DESA’L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4AD5A46-8083-DAFE-6971-44ED61FF929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ca-ES" dirty="0"/>
              <a:t>IARXIU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230AACE0-F3C3-4C49-AFDF-7C8729C98CF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ca-ES" dirty="0"/>
              <a:t>Desplegament </a:t>
            </a:r>
          </a:p>
        </p:txBody>
      </p:sp>
      <p:pic>
        <p:nvPicPr>
          <p:cNvPr id="22" name="Marcador de posición de imagen 21">
            <a:extLst>
              <a:ext uri="{FF2B5EF4-FFF2-40B4-BE49-F238E27FC236}">
                <a16:creationId xmlns:a16="http://schemas.microsoft.com/office/drawing/2014/main" id="{CEFCF1D4-AAB1-65C3-1D1F-F38E5246A68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4" r="22804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Marcador de posición de imagen 19" descr="Interfaz de usuario gráfica, Gráfico, Gráfico de líneas&#10;&#10;El contenido generado por IA puede ser incorrecto.">
            <a:extLst>
              <a:ext uri="{FF2B5EF4-FFF2-40B4-BE49-F238E27FC236}">
                <a16:creationId xmlns:a16="http://schemas.microsoft.com/office/drawing/2014/main" id="{91644FA5-E8AD-5B74-AF18-2468A9CFCC51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1" r="18481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Marcador de posición de imagen 23" descr="Imagen de la pantalla de un celular con la imagen de una caricatura&#10;&#10;El contenido generado por IA puede ser incorrecto.">
            <a:extLst>
              <a:ext uri="{FF2B5EF4-FFF2-40B4-BE49-F238E27FC236}">
                <a16:creationId xmlns:a16="http://schemas.microsoft.com/office/drawing/2014/main" id="{3D308CA0-8106-B725-2903-B90DDBF1DF5F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3" b="7823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7238FA39-9500-F43B-E1C3-17A14F031A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a-ES" dirty="0"/>
              <a:t>Estat de la situació dels serveis de gestió documental i arxiu del Consorci AOC</a:t>
            </a:r>
          </a:p>
        </p:txBody>
      </p:sp>
      <p:sp>
        <p:nvSpPr>
          <p:cNvPr id="12" name="Marcador de texto 13">
            <a:extLst>
              <a:ext uri="{FF2B5EF4-FFF2-40B4-BE49-F238E27FC236}">
                <a16:creationId xmlns:a16="http://schemas.microsoft.com/office/drawing/2014/main" id="{6C2789BE-56A4-1B19-6E98-E998D33CC119}"/>
              </a:ext>
            </a:extLst>
          </p:cNvPr>
          <p:cNvSpPr txBox="1">
            <a:spLocks/>
          </p:cNvSpPr>
          <p:nvPr/>
        </p:nvSpPr>
        <p:spPr>
          <a:xfrm>
            <a:off x="9772033" y="8036725"/>
            <a:ext cx="4299281" cy="35870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4000" b="0" kern="1200">
                <a:solidFill>
                  <a:schemeClr val="tx2"/>
                </a:solidFill>
                <a:effectLst/>
                <a:latin typeface="Raleway" pitchFamily="2" charset="77"/>
                <a:ea typeface="Lato Light" charset="0"/>
                <a:cs typeface="Lato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4000" kern="1200" dirty="0" smtClean="0">
                <a:solidFill>
                  <a:schemeClr val="tx1"/>
                </a:solidFill>
                <a:effectLst/>
                <a:latin typeface="Lato Light" charset="0"/>
                <a:ea typeface="Lato Light" charset="0"/>
                <a:cs typeface="Lato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kern="1200" dirty="0" smtClean="0">
                <a:solidFill>
                  <a:schemeClr val="tx1"/>
                </a:solidFill>
                <a:effectLst/>
                <a:latin typeface="Lato Light" charset="0"/>
                <a:ea typeface="Lato Light" charset="0"/>
                <a:cs typeface="Lato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kern="1200" dirty="0" smtClean="0">
                <a:solidFill>
                  <a:schemeClr val="tx1"/>
                </a:solidFill>
                <a:effectLst/>
                <a:latin typeface="Lato Light" charset="0"/>
                <a:ea typeface="Lato Light" charset="0"/>
                <a:cs typeface="Lato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kern="1200" dirty="0">
                <a:solidFill>
                  <a:schemeClr val="tx1"/>
                </a:solidFill>
                <a:effectLst/>
                <a:latin typeface="Lato Light" charset="0"/>
                <a:ea typeface="Lato Light" charset="0"/>
                <a:cs typeface="Lato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a-ES" sz="4800" b="1" dirty="0">
              <a:solidFill>
                <a:schemeClr val="tx1">
                  <a:lumMod val="40000"/>
                  <a:lumOff val="60000"/>
                </a:schemeClr>
              </a:solidFill>
            </a:endParaRPr>
          </a:p>
          <a:p>
            <a:r>
              <a:rPr lang="ca-ES" sz="4800" b="1" dirty="0">
                <a:solidFill>
                  <a:srgbClr val="F9C937"/>
                </a:solidFill>
              </a:rPr>
              <a:t>Solució d’arxiu per als expedients finalitzats</a:t>
            </a:r>
          </a:p>
          <a:p>
            <a:pPr algn="just"/>
            <a:endParaRPr lang="ca-ES" sz="3200" dirty="0">
              <a:solidFill>
                <a:schemeClr val="tx1">
                  <a:lumMod val="40000"/>
                  <a:lumOff val="60000"/>
                </a:schemeClr>
              </a:solidFill>
            </a:endParaRPr>
          </a:p>
          <a:p>
            <a:pPr marL="571500" indent="-571500" algn="just">
              <a:buFontTx/>
              <a:buChar char="-"/>
            </a:pPr>
            <a:endParaRPr lang="ca-ES" sz="3200" dirty="0"/>
          </a:p>
        </p:txBody>
      </p:sp>
      <p:sp>
        <p:nvSpPr>
          <p:cNvPr id="17" name="Marcador de texto 13">
            <a:extLst>
              <a:ext uri="{FF2B5EF4-FFF2-40B4-BE49-F238E27FC236}">
                <a16:creationId xmlns:a16="http://schemas.microsoft.com/office/drawing/2014/main" id="{10595F13-21FE-10D1-A93F-2F8741C6379D}"/>
              </a:ext>
            </a:extLst>
          </p:cNvPr>
          <p:cNvSpPr txBox="1">
            <a:spLocks/>
          </p:cNvSpPr>
          <p:nvPr/>
        </p:nvSpPr>
        <p:spPr>
          <a:xfrm>
            <a:off x="2949526" y="8060045"/>
            <a:ext cx="4299281" cy="35870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4000" b="0" kern="1200">
                <a:solidFill>
                  <a:schemeClr val="tx2"/>
                </a:solidFill>
                <a:effectLst/>
                <a:latin typeface="Raleway" pitchFamily="2" charset="77"/>
                <a:ea typeface="Lato Light" charset="0"/>
                <a:cs typeface="Lato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4000" kern="1200" dirty="0" smtClean="0">
                <a:solidFill>
                  <a:schemeClr val="tx1"/>
                </a:solidFill>
                <a:effectLst/>
                <a:latin typeface="Lato Light" charset="0"/>
                <a:ea typeface="Lato Light" charset="0"/>
                <a:cs typeface="Lato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kern="1200" dirty="0" smtClean="0">
                <a:solidFill>
                  <a:schemeClr val="tx1"/>
                </a:solidFill>
                <a:effectLst/>
                <a:latin typeface="Lato Light" charset="0"/>
                <a:ea typeface="Lato Light" charset="0"/>
                <a:cs typeface="Lato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kern="1200" dirty="0" smtClean="0">
                <a:solidFill>
                  <a:schemeClr val="tx1"/>
                </a:solidFill>
                <a:effectLst/>
                <a:latin typeface="Lato Light" charset="0"/>
                <a:ea typeface="Lato Light" charset="0"/>
                <a:cs typeface="Lato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kern="1200" dirty="0">
                <a:solidFill>
                  <a:schemeClr val="tx1"/>
                </a:solidFill>
                <a:effectLst/>
                <a:latin typeface="Lato Light" charset="0"/>
                <a:ea typeface="Lato Light" charset="0"/>
                <a:cs typeface="Lato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a-ES" sz="4800" b="1" dirty="0">
              <a:solidFill>
                <a:schemeClr val="tx1">
                  <a:lumMod val="40000"/>
                  <a:lumOff val="60000"/>
                </a:schemeClr>
              </a:solidFill>
            </a:endParaRPr>
          </a:p>
          <a:p>
            <a:r>
              <a:rPr lang="ca-ES" sz="4800" b="1" dirty="0" err="1">
                <a:solidFill>
                  <a:schemeClr val="bg1">
                    <a:lumMod val="75000"/>
                  </a:schemeClr>
                </a:solidFill>
              </a:rPr>
              <a:t>Repositori</a:t>
            </a:r>
            <a:r>
              <a:rPr lang="ca-ES" sz="4800" b="1" dirty="0">
                <a:solidFill>
                  <a:schemeClr val="bg1">
                    <a:lumMod val="75000"/>
                  </a:schemeClr>
                </a:solidFill>
              </a:rPr>
              <a:t> documents serveis AOC</a:t>
            </a:r>
          </a:p>
          <a:p>
            <a:pPr algn="just"/>
            <a:endParaRPr lang="ca-ES" sz="3200" dirty="0">
              <a:solidFill>
                <a:schemeClr val="bg1">
                  <a:lumMod val="75000"/>
                </a:schemeClr>
              </a:solidFill>
            </a:endParaRPr>
          </a:p>
          <a:p>
            <a:pPr marL="571500" indent="-571500" algn="just">
              <a:buFontTx/>
              <a:buChar char="-"/>
            </a:pPr>
            <a:endParaRPr lang="ca-ES" sz="3200" dirty="0"/>
          </a:p>
        </p:txBody>
      </p:sp>
      <p:sp>
        <p:nvSpPr>
          <p:cNvPr id="18" name="Marcador de texto 13">
            <a:extLst>
              <a:ext uri="{FF2B5EF4-FFF2-40B4-BE49-F238E27FC236}">
                <a16:creationId xmlns:a16="http://schemas.microsoft.com/office/drawing/2014/main" id="{656E0C86-FF3A-61F1-C65C-AF4F54A47265}"/>
              </a:ext>
            </a:extLst>
          </p:cNvPr>
          <p:cNvSpPr txBox="1">
            <a:spLocks/>
          </p:cNvSpPr>
          <p:nvPr/>
        </p:nvSpPr>
        <p:spPr>
          <a:xfrm>
            <a:off x="16707897" y="8081310"/>
            <a:ext cx="4299281" cy="35870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4000" b="0" kern="1200">
                <a:solidFill>
                  <a:schemeClr val="tx2"/>
                </a:solidFill>
                <a:effectLst/>
                <a:latin typeface="Raleway" pitchFamily="2" charset="77"/>
                <a:ea typeface="Lato Light" charset="0"/>
                <a:cs typeface="Lato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4000" kern="1200" dirty="0" smtClean="0">
                <a:solidFill>
                  <a:schemeClr val="tx1"/>
                </a:solidFill>
                <a:effectLst/>
                <a:latin typeface="Lato Light" charset="0"/>
                <a:ea typeface="Lato Light" charset="0"/>
                <a:cs typeface="Lato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kern="1200" dirty="0" smtClean="0">
                <a:solidFill>
                  <a:schemeClr val="tx1"/>
                </a:solidFill>
                <a:effectLst/>
                <a:latin typeface="Lato Light" charset="0"/>
                <a:ea typeface="Lato Light" charset="0"/>
                <a:cs typeface="Lato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kern="1200" dirty="0" smtClean="0">
                <a:solidFill>
                  <a:schemeClr val="tx1"/>
                </a:solidFill>
                <a:effectLst/>
                <a:latin typeface="Lato Light" charset="0"/>
                <a:ea typeface="Lato Light" charset="0"/>
                <a:cs typeface="Lato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kern="1200" dirty="0">
                <a:solidFill>
                  <a:schemeClr val="tx1"/>
                </a:solidFill>
                <a:effectLst/>
                <a:latin typeface="Lato Light" charset="0"/>
                <a:ea typeface="Lato Light" charset="0"/>
                <a:cs typeface="Lato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a-ES" sz="4800" b="1" dirty="0">
              <a:solidFill>
                <a:schemeClr val="tx1">
                  <a:lumMod val="40000"/>
                  <a:lumOff val="60000"/>
                </a:schemeClr>
              </a:solidFill>
            </a:endParaRPr>
          </a:p>
          <a:p>
            <a:r>
              <a:rPr lang="ca-ES" sz="4800" b="1" dirty="0">
                <a:solidFill>
                  <a:schemeClr val="bg1">
                    <a:lumMod val="75000"/>
                  </a:schemeClr>
                </a:solidFill>
              </a:rPr>
              <a:t>Proposta actual d’ús dels serveis</a:t>
            </a:r>
          </a:p>
          <a:p>
            <a:pPr algn="just"/>
            <a:endParaRPr lang="ca-ES" sz="3200" dirty="0">
              <a:solidFill>
                <a:schemeClr val="tx1">
                  <a:lumMod val="40000"/>
                  <a:lumOff val="60000"/>
                </a:schemeClr>
              </a:solidFill>
            </a:endParaRPr>
          </a:p>
          <a:p>
            <a:pPr marL="571500" indent="-571500" algn="just">
              <a:buFontTx/>
              <a:buChar char="-"/>
            </a:pPr>
            <a:endParaRPr lang="ca-ES" sz="3200" dirty="0"/>
          </a:p>
        </p:txBody>
      </p:sp>
    </p:spTree>
    <p:extLst>
      <p:ext uri="{BB962C8B-B14F-4D97-AF65-F5344CB8AC3E}">
        <p14:creationId xmlns:p14="http://schemas.microsoft.com/office/powerpoint/2010/main" val="2926068726"/>
      </p:ext>
    </p:extLst>
  </p:cSld>
  <p:clrMapOvr>
    <a:masterClrMapping/>
  </p:clrMapOvr>
  <p:transition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ción de imagen 5">
            <a:extLst>
              <a:ext uri="{FF2B5EF4-FFF2-40B4-BE49-F238E27FC236}">
                <a16:creationId xmlns:a16="http://schemas.microsoft.com/office/drawing/2014/main" id="{618E88BC-55F7-4153-0AD3-BB7CF935ABA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8" name="Marcador de posición de imagen 4" descr="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B85F7262-E12E-0ECF-680E-8F70FFAFFC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72" r="31272"/>
          <a:stretch>
            <a:fillRect/>
          </a:stretch>
        </p:blipFill>
        <p:spPr>
          <a:xfrm>
            <a:off x="37959" y="0"/>
            <a:ext cx="12188825" cy="13716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</p:pic>
      <p:pic>
        <p:nvPicPr>
          <p:cNvPr id="13" name="Imagen 12" descr="Forma&#10;&#10;Descripción generada automáticamente con confianza media">
            <a:extLst>
              <a:ext uri="{FF2B5EF4-FFF2-40B4-BE49-F238E27FC236}">
                <a16:creationId xmlns:a16="http://schemas.microsoft.com/office/drawing/2014/main" id="{73A8AE72-121A-62CC-3AD1-7707B43D1FD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473869" y="494912"/>
            <a:ext cx="5082057" cy="1162796"/>
          </a:xfrm>
          <a:prstGeom prst="rect">
            <a:avLst/>
          </a:prstGeom>
        </p:spPr>
      </p:pic>
      <p:pic>
        <p:nvPicPr>
          <p:cNvPr id="14" name="Imagen 13" descr="Icono&#10;&#10;Descripción generada automáticamente">
            <a:hlinkClick r:id="rId5"/>
            <a:extLst>
              <a:ext uri="{FF2B5EF4-FFF2-40B4-BE49-F238E27FC236}">
                <a16:creationId xmlns:a16="http://schemas.microsoft.com/office/drawing/2014/main" id="{FCF95635-8969-7DE6-01D3-73ADF7D467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29955" y="567219"/>
            <a:ext cx="971870" cy="971870"/>
          </a:xfrm>
          <a:prstGeom prst="rect">
            <a:avLst/>
          </a:prstGeom>
        </p:spPr>
      </p:pic>
      <p:pic>
        <p:nvPicPr>
          <p:cNvPr id="15" name="Imagen 14" descr="Imagen que contiene rueda&#10;&#10;Descripción generada automáticamente">
            <a:hlinkClick r:id="rId7"/>
            <a:extLst>
              <a:ext uri="{FF2B5EF4-FFF2-40B4-BE49-F238E27FC236}">
                <a16:creationId xmlns:a16="http://schemas.microsoft.com/office/drawing/2014/main" id="{962DDABC-1E4E-EBDD-DA7A-5DDE22DCA9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01824" y="579333"/>
            <a:ext cx="971870" cy="971870"/>
          </a:xfrm>
          <a:prstGeom prst="rect">
            <a:avLst/>
          </a:prstGeom>
        </p:spPr>
      </p:pic>
      <p:pic>
        <p:nvPicPr>
          <p:cNvPr id="16" name="Imagen 15" descr="Icono&#10;&#10;Descripción generada automáticamente">
            <a:hlinkClick r:id="rId9"/>
            <a:extLst>
              <a:ext uri="{FF2B5EF4-FFF2-40B4-BE49-F238E27FC236}">
                <a16:creationId xmlns:a16="http://schemas.microsoft.com/office/drawing/2014/main" id="{096A9F9A-A6E7-5486-E247-E115D781EA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81684" y="579333"/>
            <a:ext cx="971870" cy="971870"/>
          </a:xfrm>
          <a:prstGeom prst="rect">
            <a:avLst/>
          </a:prstGeom>
        </p:spPr>
      </p:pic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7776E6A8-0FBE-8763-297D-9BE9485D110A}"/>
              </a:ext>
            </a:extLst>
          </p:cNvPr>
          <p:cNvSpPr/>
          <p:nvPr/>
        </p:nvSpPr>
        <p:spPr>
          <a:xfrm>
            <a:off x="13473869" y="2077771"/>
            <a:ext cx="10475228" cy="1961787"/>
          </a:xfrm>
          <a:prstGeom prst="roundRect">
            <a:avLst/>
          </a:prstGeom>
          <a:solidFill>
            <a:srgbClr val="6A6E73">
              <a:alpha val="4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ca-ES" sz="4000" noProof="0" dirty="0">
                <a:latin typeface="Raleway" pitchFamily="2" charset="0"/>
              </a:rPr>
              <a:t>Solució d’arxiu i preservació digital per als expedients finalitzats (fase d’arxiu)</a:t>
            </a:r>
            <a:endParaRPr lang="ca-ES" sz="3732" noProof="0" dirty="0">
              <a:solidFill>
                <a:schemeClr val="bg1">
                  <a:lumMod val="95000"/>
                </a:schemeClr>
              </a:solidFill>
              <a:latin typeface="Raleway" pitchFamily="2" charset="0"/>
            </a:endParaRPr>
          </a:p>
        </p:txBody>
      </p:sp>
      <p:sp>
        <p:nvSpPr>
          <p:cNvPr id="33" name="Rectángulo: esquinas redondeadas 32">
            <a:extLst>
              <a:ext uri="{FF2B5EF4-FFF2-40B4-BE49-F238E27FC236}">
                <a16:creationId xmlns:a16="http://schemas.microsoft.com/office/drawing/2014/main" id="{43B06F1B-E7A8-E5CF-BEB0-468CD08D49B3}"/>
              </a:ext>
            </a:extLst>
          </p:cNvPr>
          <p:cNvSpPr/>
          <p:nvPr/>
        </p:nvSpPr>
        <p:spPr>
          <a:xfrm>
            <a:off x="13473878" y="4357279"/>
            <a:ext cx="10475227" cy="5133436"/>
          </a:xfrm>
          <a:prstGeom prst="roundRect">
            <a:avLst/>
          </a:prstGeom>
          <a:solidFill>
            <a:srgbClr val="F9C937">
              <a:alpha val="4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ca-ES" sz="400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</a:rPr>
              <a:t>        Mòduls funcionals OAIS i serveis de preservació (signatures, migració, formats…)</a:t>
            </a:r>
          </a:p>
          <a:p>
            <a:pPr algn="just"/>
            <a:r>
              <a:rPr lang="ca-ES" sz="400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</a:rPr>
              <a:t>       Infraestructura al núvol (AWS)</a:t>
            </a:r>
          </a:p>
          <a:p>
            <a:pPr algn="just"/>
            <a:r>
              <a:rPr lang="ca-ES" sz="400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</a:rPr>
              <a:t>       Actualització de codi i llibreries</a:t>
            </a:r>
          </a:p>
          <a:p>
            <a:pPr algn="just"/>
            <a:r>
              <a:rPr lang="ca-ES" sz="400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</a:rPr>
              <a:t>       Accés via WS per a integradors</a:t>
            </a:r>
          </a:p>
          <a:p>
            <a:pPr algn="just"/>
            <a:r>
              <a:rPr lang="ca-ES" sz="400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</a:rPr>
              <a:t>       Interfície web renovada</a:t>
            </a:r>
          </a:p>
          <a:p>
            <a:pPr algn="just"/>
            <a:r>
              <a:rPr lang="ca-ES" sz="400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</a:rPr>
              <a:t>       Per a totes les AAPP catalanes</a:t>
            </a:r>
          </a:p>
        </p:txBody>
      </p:sp>
      <p:pic>
        <p:nvPicPr>
          <p:cNvPr id="34" name="Imagen 33" descr="Icono&#10;&#10;Descripción generada automáticamente">
            <a:extLst>
              <a:ext uri="{FF2B5EF4-FFF2-40B4-BE49-F238E27FC236}">
                <a16:creationId xmlns:a16="http://schemas.microsoft.com/office/drawing/2014/main" id="{34247B79-2E73-A120-C762-ECBBB4271A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055519" y="4539885"/>
            <a:ext cx="549539" cy="553885"/>
          </a:xfrm>
          <a:prstGeom prst="rect">
            <a:avLst/>
          </a:prstGeom>
        </p:spPr>
      </p:pic>
      <p:pic>
        <p:nvPicPr>
          <p:cNvPr id="35" name="Imagen 34" descr="Icono&#10;&#10;Descripción generada automáticamente">
            <a:extLst>
              <a:ext uri="{FF2B5EF4-FFF2-40B4-BE49-F238E27FC236}">
                <a16:creationId xmlns:a16="http://schemas.microsoft.com/office/drawing/2014/main" id="{D215BF06-1408-9E71-C17B-D858D02D29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015177" y="6334023"/>
            <a:ext cx="549539" cy="553885"/>
          </a:xfrm>
          <a:prstGeom prst="rect">
            <a:avLst/>
          </a:prstGeom>
        </p:spPr>
      </p:pic>
      <p:pic>
        <p:nvPicPr>
          <p:cNvPr id="36" name="Imagen 35" descr="Imagen que contiene Icono&#10;&#10;Descripción generada automáticamente">
            <a:extLst>
              <a:ext uri="{FF2B5EF4-FFF2-40B4-BE49-F238E27FC236}">
                <a16:creationId xmlns:a16="http://schemas.microsoft.com/office/drawing/2014/main" id="{268BE762-3B96-3B54-9AC6-2CAED3B7832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002331" y="8777738"/>
            <a:ext cx="602503" cy="607266"/>
          </a:xfrm>
          <a:prstGeom prst="rect">
            <a:avLst/>
          </a:prstGeom>
        </p:spPr>
      </p:pic>
      <p:pic>
        <p:nvPicPr>
          <p:cNvPr id="37" name="Imagen 36" descr="Icono&#10;&#10;Descripción generada automáticamente">
            <a:extLst>
              <a:ext uri="{FF2B5EF4-FFF2-40B4-BE49-F238E27FC236}">
                <a16:creationId xmlns:a16="http://schemas.microsoft.com/office/drawing/2014/main" id="{046A9424-A5AA-953F-5269-D4FD39BF058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977830" y="7606411"/>
            <a:ext cx="600397" cy="605144"/>
          </a:xfrm>
          <a:prstGeom prst="rect">
            <a:avLst/>
          </a:prstGeom>
        </p:spPr>
      </p:pic>
      <p:pic>
        <p:nvPicPr>
          <p:cNvPr id="38" name="Imagen 37" descr="Icono&#10;&#10;Descripción generada automáticamente">
            <a:extLst>
              <a:ext uri="{FF2B5EF4-FFF2-40B4-BE49-F238E27FC236}">
                <a16:creationId xmlns:a16="http://schemas.microsoft.com/office/drawing/2014/main" id="{49A1C83F-2770-8678-AA63-B4DDDBE944E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021238" y="8225479"/>
            <a:ext cx="543478" cy="509926"/>
          </a:xfrm>
          <a:prstGeom prst="rect">
            <a:avLst/>
          </a:prstGeom>
        </p:spPr>
      </p:pic>
      <p:pic>
        <p:nvPicPr>
          <p:cNvPr id="39" name="Imagen 38" descr="Icono&#10;&#10;Descripción generada automáticamente">
            <a:extLst>
              <a:ext uri="{FF2B5EF4-FFF2-40B4-BE49-F238E27FC236}">
                <a16:creationId xmlns:a16="http://schemas.microsoft.com/office/drawing/2014/main" id="{4376ABCF-9FB1-7AA6-DBD9-1A234A28F12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893151" y="6862847"/>
            <a:ext cx="745712" cy="699674"/>
          </a:xfrm>
          <a:prstGeom prst="rect">
            <a:avLst/>
          </a:prstGeom>
        </p:spPr>
      </p:pic>
      <p:sp>
        <p:nvSpPr>
          <p:cNvPr id="41" name="Rectángulo: esquinas redondeadas 40">
            <a:extLst>
              <a:ext uri="{FF2B5EF4-FFF2-40B4-BE49-F238E27FC236}">
                <a16:creationId xmlns:a16="http://schemas.microsoft.com/office/drawing/2014/main" id="{9FBFFFBC-CFD1-0CC6-93DA-9C680C79E622}"/>
              </a:ext>
            </a:extLst>
          </p:cNvPr>
          <p:cNvSpPr/>
          <p:nvPr/>
        </p:nvSpPr>
        <p:spPr>
          <a:xfrm>
            <a:off x="13473878" y="10103345"/>
            <a:ext cx="10475227" cy="3316822"/>
          </a:xfrm>
          <a:prstGeom prst="roundRect">
            <a:avLst/>
          </a:prstGeom>
          <a:solidFill>
            <a:srgbClr val="51B0B6">
              <a:alpha val="4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a-ES" sz="4000" noProof="0" dirty="0">
                <a:solidFill>
                  <a:schemeClr val="bg1"/>
                </a:solidFill>
                <a:latin typeface="Raleway" pitchFamily="2" charset="0"/>
              </a:rPr>
              <a:t>      114 ens públics actius (300 donats     d’alta)</a:t>
            </a:r>
          </a:p>
          <a:p>
            <a:r>
              <a:rPr lang="ca-ES" sz="4000" noProof="0" dirty="0">
                <a:solidFill>
                  <a:schemeClr val="bg1"/>
                </a:solidFill>
                <a:latin typeface="Raleway" pitchFamily="2" charset="0"/>
              </a:rPr>
              <a:t>      6 milions de documents arxivats</a:t>
            </a:r>
          </a:p>
          <a:p>
            <a:r>
              <a:rPr lang="ca-ES" sz="4000" noProof="0" dirty="0">
                <a:solidFill>
                  <a:schemeClr val="bg1"/>
                </a:solidFill>
                <a:latin typeface="Raleway" pitchFamily="2" charset="0"/>
              </a:rPr>
              <a:t>       750.000 expedients arxivats</a:t>
            </a:r>
          </a:p>
          <a:p>
            <a:r>
              <a:rPr lang="ca-ES" sz="4000" noProof="0" dirty="0">
                <a:solidFill>
                  <a:schemeClr val="bg1"/>
                </a:solidFill>
                <a:latin typeface="Raleway" pitchFamily="2" charset="0"/>
              </a:rPr>
              <a:t>       5 TB de capacitat ocupada</a:t>
            </a:r>
          </a:p>
        </p:txBody>
      </p:sp>
      <p:pic>
        <p:nvPicPr>
          <p:cNvPr id="42" name="Imagen 41" descr="Icono&#10;&#10;Descripción generada automáticamente">
            <a:extLst>
              <a:ext uri="{FF2B5EF4-FFF2-40B4-BE49-F238E27FC236}">
                <a16:creationId xmlns:a16="http://schemas.microsoft.com/office/drawing/2014/main" id="{3643D7C3-B329-61D8-704A-FD774853625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827609" y="10333382"/>
            <a:ext cx="514536" cy="482770"/>
          </a:xfrm>
          <a:prstGeom prst="rect">
            <a:avLst/>
          </a:prstGeom>
        </p:spPr>
      </p:pic>
      <p:pic>
        <p:nvPicPr>
          <p:cNvPr id="43" name="Imagen 42" descr="Un letrero de color blanco&#10;&#10;Descripción generada automáticamente con confianza baja">
            <a:extLst>
              <a:ext uri="{FF2B5EF4-FFF2-40B4-BE49-F238E27FC236}">
                <a16:creationId xmlns:a16="http://schemas.microsoft.com/office/drawing/2014/main" id="{31559C92-E54C-0169-EBC4-133928384F1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897240" y="11585018"/>
            <a:ext cx="514536" cy="482770"/>
          </a:xfrm>
          <a:prstGeom prst="rect">
            <a:avLst/>
          </a:prstGeom>
        </p:spPr>
      </p:pic>
      <p:pic>
        <p:nvPicPr>
          <p:cNvPr id="44" name="Imagen 43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2CA1FA9C-321B-5FFD-4472-5A3B6E1BC76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919539" y="12159865"/>
            <a:ext cx="525870" cy="493405"/>
          </a:xfrm>
          <a:prstGeom prst="rect">
            <a:avLst/>
          </a:prstGeom>
        </p:spPr>
      </p:pic>
      <p:pic>
        <p:nvPicPr>
          <p:cNvPr id="45" name="Imagen 44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293AC75B-B89A-737D-8D4F-673BEBCFBB0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flipH="1">
            <a:off x="13893151" y="12745348"/>
            <a:ext cx="589981" cy="55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849793"/>
      </p:ext>
    </p:extLst>
  </p:cSld>
  <p:clrMapOvr>
    <a:masterClrMapping/>
  </p:clrMapOvr>
  <p:transition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F3A736-B438-75C3-2180-8572B75859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0AD06D85-A76D-686B-D106-D96A29AF84B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ca-ES" dirty="0"/>
              <a:t>DESA’L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0EC6D2F-B678-4FC5-7F8F-B5EEDB4D3AB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ca-ES" dirty="0"/>
              <a:t>IARXIU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3DC9157A-4C08-FB41-CBFD-283DDF35A7A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ca-ES" dirty="0"/>
              <a:t>Desplegament </a:t>
            </a:r>
          </a:p>
        </p:txBody>
      </p:sp>
      <p:pic>
        <p:nvPicPr>
          <p:cNvPr id="22" name="Marcador de posición de imagen 21">
            <a:extLst>
              <a:ext uri="{FF2B5EF4-FFF2-40B4-BE49-F238E27FC236}">
                <a16:creationId xmlns:a16="http://schemas.microsoft.com/office/drawing/2014/main" id="{18468F78-0DD5-F66F-D0CC-E1B9BF42077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4" r="22804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Marcador de posición de imagen 19" descr="Interfaz de usuario gráfica, Gráfico, Gráfico de líneas&#10;&#10;El contenido generado por IA puede ser incorrecto.">
            <a:extLst>
              <a:ext uri="{FF2B5EF4-FFF2-40B4-BE49-F238E27FC236}">
                <a16:creationId xmlns:a16="http://schemas.microsoft.com/office/drawing/2014/main" id="{5478630D-1CF8-9A1C-67E2-68155F54D37D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1" r="18481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Marcador de posición de imagen 23" descr="Imagen de la pantalla de un celular con la imagen de una caricatura&#10;&#10;El contenido generado por IA puede ser incorrecto.">
            <a:extLst>
              <a:ext uri="{FF2B5EF4-FFF2-40B4-BE49-F238E27FC236}">
                <a16:creationId xmlns:a16="http://schemas.microsoft.com/office/drawing/2014/main" id="{7BEF25CE-EAE0-D8A5-67A7-F11E28DD54CB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3" b="7823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6C7DC1E0-2F77-62E9-5FFB-0CF785CF6A8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a-ES" dirty="0"/>
              <a:t>Estat de la situació dels serveis de gestió documental i arxiu del Consorci AOC</a:t>
            </a:r>
          </a:p>
        </p:txBody>
      </p:sp>
      <p:sp>
        <p:nvSpPr>
          <p:cNvPr id="12" name="Marcador de texto 13">
            <a:extLst>
              <a:ext uri="{FF2B5EF4-FFF2-40B4-BE49-F238E27FC236}">
                <a16:creationId xmlns:a16="http://schemas.microsoft.com/office/drawing/2014/main" id="{A6D9222A-87F1-2F10-C327-E0050D7D6617}"/>
              </a:ext>
            </a:extLst>
          </p:cNvPr>
          <p:cNvSpPr txBox="1">
            <a:spLocks/>
          </p:cNvSpPr>
          <p:nvPr/>
        </p:nvSpPr>
        <p:spPr>
          <a:xfrm>
            <a:off x="9772033" y="8036725"/>
            <a:ext cx="4299281" cy="35870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4000" b="0" kern="1200">
                <a:solidFill>
                  <a:schemeClr val="tx2"/>
                </a:solidFill>
                <a:effectLst/>
                <a:latin typeface="Raleway" pitchFamily="2" charset="77"/>
                <a:ea typeface="Lato Light" charset="0"/>
                <a:cs typeface="Lato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4000" kern="1200" dirty="0" smtClean="0">
                <a:solidFill>
                  <a:schemeClr val="tx1"/>
                </a:solidFill>
                <a:effectLst/>
                <a:latin typeface="Lato Light" charset="0"/>
                <a:ea typeface="Lato Light" charset="0"/>
                <a:cs typeface="Lato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kern="1200" dirty="0" smtClean="0">
                <a:solidFill>
                  <a:schemeClr val="tx1"/>
                </a:solidFill>
                <a:effectLst/>
                <a:latin typeface="Lato Light" charset="0"/>
                <a:ea typeface="Lato Light" charset="0"/>
                <a:cs typeface="Lato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kern="1200" dirty="0" smtClean="0">
                <a:solidFill>
                  <a:schemeClr val="tx1"/>
                </a:solidFill>
                <a:effectLst/>
                <a:latin typeface="Lato Light" charset="0"/>
                <a:ea typeface="Lato Light" charset="0"/>
                <a:cs typeface="Lato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kern="1200" dirty="0">
                <a:solidFill>
                  <a:schemeClr val="tx1"/>
                </a:solidFill>
                <a:effectLst/>
                <a:latin typeface="Lato Light" charset="0"/>
                <a:ea typeface="Lato Light" charset="0"/>
                <a:cs typeface="Lato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a-ES" sz="4800" b="1" dirty="0">
              <a:solidFill>
                <a:schemeClr val="tx1">
                  <a:lumMod val="40000"/>
                  <a:lumOff val="60000"/>
                </a:schemeClr>
              </a:solidFill>
            </a:endParaRPr>
          </a:p>
          <a:p>
            <a:r>
              <a:rPr lang="ca-ES" sz="4800" b="1" dirty="0">
                <a:solidFill>
                  <a:schemeClr val="bg1">
                    <a:lumMod val="75000"/>
                  </a:schemeClr>
                </a:solidFill>
              </a:rPr>
              <a:t>Solució d’arxiu per als expedients finalitzats</a:t>
            </a:r>
          </a:p>
          <a:p>
            <a:pPr algn="just"/>
            <a:endParaRPr lang="ca-ES" sz="3200" dirty="0">
              <a:solidFill>
                <a:schemeClr val="tx1">
                  <a:lumMod val="40000"/>
                  <a:lumOff val="60000"/>
                </a:schemeClr>
              </a:solidFill>
            </a:endParaRPr>
          </a:p>
          <a:p>
            <a:pPr marL="571500" indent="-571500" algn="just">
              <a:buFontTx/>
              <a:buChar char="-"/>
            </a:pPr>
            <a:endParaRPr lang="ca-ES" sz="3200" dirty="0"/>
          </a:p>
        </p:txBody>
      </p:sp>
      <p:sp>
        <p:nvSpPr>
          <p:cNvPr id="17" name="Marcador de texto 13">
            <a:extLst>
              <a:ext uri="{FF2B5EF4-FFF2-40B4-BE49-F238E27FC236}">
                <a16:creationId xmlns:a16="http://schemas.microsoft.com/office/drawing/2014/main" id="{958DD9D9-221E-E4B5-EE13-74DCEE0B469A}"/>
              </a:ext>
            </a:extLst>
          </p:cNvPr>
          <p:cNvSpPr txBox="1">
            <a:spLocks/>
          </p:cNvSpPr>
          <p:nvPr/>
        </p:nvSpPr>
        <p:spPr>
          <a:xfrm>
            <a:off x="2949526" y="8060045"/>
            <a:ext cx="4299281" cy="35870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4000" b="0" kern="1200">
                <a:solidFill>
                  <a:schemeClr val="tx2"/>
                </a:solidFill>
                <a:effectLst/>
                <a:latin typeface="Raleway" pitchFamily="2" charset="77"/>
                <a:ea typeface="Lato Light" charset="0"/>
                <a:cs typeface="Lato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4000" kern="1200" dirty="0" smtClean="0">
                <a:solidFill>
                  <a:schemeClr val="tx1"/>
                </a:solidFill>
                <a:effectLst/>
                <a:latin typeface="Lato Light" charset="0"/>
                <a:ea typeface="Lato Light" charset="0"/>
                <a:cs typeface="Lato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kern="1200" dirty="0" smtClean="0">
                <a:solidFill>
                  <a:schemeClr val="tx1"/>
                </a:solidFill>
                <a:effectLst/>
                <a:latin typeface="Lato Light" charset="0"/>
                <a:ea typeface="Lato Light" charset="0"/>
                <a:cs typeface="Lato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kern="1200" dirty="0" smtClean="0">
                <a:solidFill>
                  <a:schemeClr val="tx1"/>
                </a:solidFill>
                <a:effectLst/>
                <a:latin typeface="Lato Light" charset="0"/>
                <a:ea typeface="Lato Light" charset="0"/>
                <a:cs typeface="Lato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kern="1200" dirty="0">
                <a:solidFill>
                  <a:schemeClr val="tx1"/>
                </a:solidFill>
                <a:effectLst/>
                <a:latin typeface="Lato Light" charset="0"/>
                <a:ea typeface="Lato Light" charset="0"/>
                <a:cs typeface="Lato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a-ES" sz="4800" b="1" dirty="0">
              <a:solidFill>
                <a:schemeClr val="tx1">
                  <a:lumMod val="40000"/>
                  <a:lumOff val="60000"/>
                </a:schemeClr>
              </a:solidFill>
            </a:endParaRPr>
          </a:p>
          <a:p>
            <a:r>
              <a:rPr lang="ca-ES" sz="4800" b="1" dirty="0" err="1">
                <a:solidFill>
                  <a:schemeClr val="bg1">
                    <a:lumMod val="75000"/>
                  </a:schemeClr>
                </a:solidFill>
              </a:rPr>
              <a:t>Repositori</a:t>
            </a:r>
            <a:r>
              <a:rPr lang="ca-ES" sz="4800" b="1" dirty="0">
                <a:solidFill>
                  <a:schemeClr val="bg1">
                    <a:lumMod val="75000"/>
                  </a:schemeClr>
                </a:solidFill>
              </a:rPr>
              <a:t> documents serveis AOC</a:t>
            </a:r>
          </a:p>
          <a:p>
            <a:pPr algn="just"/>
            <a:endParaRPr lang="ca-ES" sz="3200" dirty="0">
              <a:solidFill>
                <a:schemeClr val="bg1">
                  <a:lumMod val="75000"/>
                </a:schemeClr>
              </a:solidFill>
            </a:endParaRPr>
          </a:p>
          <a:p>
            <a:pPr marL="571500" indent="-571500" algn="just">
              <a:buFontTx/>
              <a:buChar char="-"/>
            </a:pPr>
            <a:endParaRPr lang="ca-ES" sz="3200" dirty="0"/>
          </a:p>
        </p:txBody>
      </p:sp>
      <p:sp>
        <p:nvSpPr>
          <p:cNvPr id="18" name="Marcador de texto 13">
            <a:extLst>
              <a:ext uri="{FF2B5EF4-FFF2-40B4-BE49-F238E27FC236}">
                <a16:creationId xmlns:a16="http://schemas.microsoft.com/office/drawing/2014/main" id="{DFADDE4A-E8EB-08F9-8033-09727967FE35}"/>
              </a:ext>
            </a:extLst>
          </p:cNvPr>
          <p:cNvSpPr txBox="1">
            <a:spLocks/>
          </p:cNvSpPr>
          <p:nvPr/>
        </p:nvSpPr>
        <p:spPr>
          <a:xfrm>
            <a:off x="16707897" y="8081310"/>
            <a:ext cx="4299281" cy="35870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4000" b="0" kern="1200">
                <a:solidFill>
                  <a:schemeClr val="tx2"/>
                </a:solidFill>
                <a:effectLst/>
                <a:latin typeface="Raleway" pitchFamily="2" charset="77"/>
                <a:ea typeface="Lato Light" charset="0"/>
                <a:cs typeface="Lato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4000" kern="1200" dirty="0" smtClean="0">
                <a:solidFill>
                  <a:schemeClr val="tx1"/>
                </a:solidFill>
                <a:effectLst/>
                <a:latin typeface="Lato Light" charset="0"/>
                <a:ea typeface="Lato Light" charset="0"/>
                <a:cs typeface="Lato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kern="1200" dirty="0" smtClean="0">
                <a:solidFill>
                  <a:schemeClr val="tx1"/>
                </a:solidFill>
                <a:effectLst/>
                <a:latin typeface="Lato Light" charset="0"/>
                <a:ea typeface="Lato Light" charset="0"/>
                <a:cs typeface="Lato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kern="1200" dirty="0" smtClean="0">
                <a:solidFill>
                  <a:schemeClr val="tx1"/>
                </a:solidFill>
                <a:effectLst/>
                <a:latin typeface="Lato Light" charset="0"/>
                <a:ea typeface="Lato Light" charset="0"/>
                <a:cs typeface="Lato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kern="1200" dirty="0">
                <a:solidFill>
                  <a:schemeClr val="tx1"/>
                </a:solidFill>
                <a:effectLst/>
                <a:latin typeface="Lato Light" charset="0"/>
                <a:ea typeface="Lato Light" charset="0"/>
                <a:cs typeface="Lato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a-ES" sz="4800" b="1" dirty="0">
              <a:solidFill>
                <a:schemeClr val="tx1">
                  <a:lumMod val="40000"/>
                  <a:lumOff val="60000"/>
                </a:schemeClr>
              </a:solidFill>
            </a:endParaRPr>
          </a:p>
          <a:p>
            <a:r>
              <a:rPr lang="ca-ES" sz="4800" b="1" dirty="0">
                <a:solidFill>
                  <a:srgbClr val="F9C937"/>
                </a:solidFill>
              </a:rPr>
              <a:t>Proposta actual d’ús dels serveis</a:t>
            </a:r>
          </a:p>
          <a:p>
            <a:pPr algn="just"/>
            <a:endParaRPr lang="ca-ES" sz="3200" dirty="0">
              <a:solidFill>
                <a:schemeClr val="tx1">
                  <a:lumMod val="40000"/>
                  <a:lumOff val="60000"/>
                </a:schemeClr>
              </a:solidFill>
            </a:endParaRPr>
          </a:p>
          <a:p>
            <a:pPr marL="571500" indent="-571500" algn="just">
              <a:buFontTx/>
              <a:buChar char="-"/>
            </a:pPr>
            <a:endParaRPr lang="ca-ES" sz="3200" dirty="0"/>
          </a:p>
        </p:txBody>
      </p:sp>
    </p:spTree>
    <p:extLst>
      <p:ext uri="{BB962C8B-B14F-4D97-AF65-F5344CB8AC3E}">
        <p14:creationId xmlns:p14="http://schemas.microsoft.com/office/powerpoint/2010/main" val="1828345958"/>
      </p:ext>
    </p:extLst>
  </p:cSld>
  <p:clrMapOvr>
    <a:masterClrMapping/>
  </p:clrMapOvr>
  <p:transition advClick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ángulo: esquinas redondeadas 1030">
            <a:extLst>
              <a:ext uri="{FF2B5EF4-FFF2-40B4-BE49-F238E27FC236}">
                <a16:creationId xmlns:a16="http://schemas.microsoft.com/office/drawing/2014/main" id="{83E8D8A2-B904-A980-B35E-874DC425F27C}"/>
              </a:ext>
            </a:extLst>
          </p:cNvPr>
          <p:cNvSpPr/>
          <p:nvPr/>
        </p:nvSpPr>
        <p:spPr>
          <a:xfrm>
            <a:off x="814257" y="2914390"/>
            <a:ext cx="9014993" cy="4021189"/>
          </a:xfrm>
          <a:prstGeom prst="roundRect">
            <a:avLst/>
          </a:prstGeom>
          <a:solidFill>
            <a:srgbClr val="D2E9E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1025" name="Rectángulo: esquinas redondeadas 1024">
            <a:extLst>
              <a:ext uri="{FF2B5EF4-FFF2-40B4-BE49-F238E27FC236}">
                <a16:creationId xmlns:a16="http://schemas.microsoft.com/office/drawing/2014/main" id="{6E559031-5698-4234-095F-C8BCD03FD369}"/>
              </a:ext>
            </a:extLst>
          </p:cNvPr>
          <p:cNvSpPr/>
          <p:nvPr/>
        </p:nvSpPr>
        <p:spPr>
          <a:xfrm>
            <a:off x="739954" y="9591472"/>
            <a:ext cx="9260079" cy="1791004"/>
          </a:xfrm>
          <a:prstGeom prst="roundRect">
            <a:avLst/>
          </a:prstGeom>
          <a:solidFill>
            <a:srgbClr val="F9C937">
              <a:alpha val="3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470E2311-068B-3AB5-C629-59BEBDBFD51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71849" y="1258943"/>
            <a:ext cx="18984213" cy="12086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a-ES" sz="6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aleway" pitchFamily="2" charset="77"/>
                <a:ea typeface="Lato Light" charset="0"/>
                <a:cs typeface="Lato Light" charset="0"/>
              </a:rPr>
              <a:t>Proposta actual d’ús dels serveis</a:t>
            </a:r>
          </a:p>
        </p:txBody>
      </p:sp>
      <p:sp>
        <p:nvSpPr>
          <p:cNvPr id="31" name="Flecha: pentágono 30">
            <a:extLst>
              <a:ext uri="{FF2B5EF4-FFF2-40B4-BE49-F238E27FC236}">
                <a16:creationId xmlns:a16="http://schemas.microsoft.com/office/drawing/2014/main" id="{4D65BE43-43F3-CC11-E721-9F979DE819F1}"/>
              </a:ext>
            </a:extLst>
          </p:cNvPr>
          <p:cNvSpPr/>
          <p:nvPr/>
        </p:nvSpPr>
        <p:spPr>
          <a:xfrm>
            <a:off x="11423521" y="12457057"/>
            <a:ext cx="12437246" cy="792000"/>
          </a:xfrm>
          <a:prstGeom prst="homePlate">
            <a:avLst/>
          </a:prstGeom>
          <a:solidFill>
            <a:srgbClr val="8D8084">
              <a:alpha val="5725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chemeClr val="tx2"/>
                </a:solidFill>
                <a:latin typeface="Raleway" pitchFamily="2" charset="0"/>
              </a:rPr>
              <a:t>FASE D’ARXIU</a:t>
            </a:r>
          </a:p>
        </p:txBody>
      </p:sp>
      <p:sp>
        <p:nvSpPr>
          <p:cNvPr id="32" name="Flecha: pentágono 31">
            <a:extLst>
              <a:ext uri="{FF2B5EF4-FFF2-40B4-BE49-F238E27FC236}">
                <a16:creationId xmlns:a16="http://schemas.microsoft.com/office/drawing/2014/main" id="{54286591-5C05-049A-000A-9E4440096708}"/>
              </a:ext>
            </a:extLst>
          </p:cNvPr>
          <p:cNvSpPr/>
          <p:nvPr/>
        </p:nvSpPr>
        <p:spPr>
          <a:xfrm>
            <a:off x="516883" y="12457057"/>
            <a:ext cx="14442989" cy="792000"/>
          </a:xfrm>
          <a:prstGeom prst="homePlate">
            <a:avLst/>
          </a:prstGeom>
          <a:solidFill>
            <a:srgbClr val="F9C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chemeClr val="tx2"/>
                </a:solidFill>
                <a:latin typeface="Raleway" pitchFamily="2" charset="0"/>
              </a:rPr>
              <a:t>FASE DE TRAMITACIÓ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5AF4F1D-88DB-1B80-8551-2126B483656B}"/>
              </a:ext>
            </a:extLst>
          </p:cNvPr>
          <p:cNvSpPr txBox="1"/>
          <p:nvPr/>
        </p:nvSpPr>
        <p:spPr>
          <a:xfrm>
            <a:off x="516883" y="11567248"/>
            <a:ext cx="14096584" cy="792000"/>
          </a:xfrm>
          <a:prstGeom prst="rect">
            <a:avLst/>
          </a:prstGeom>
          <a:solidFill>
            <a:srgbClr val="D5D973"/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b="1" dirty="0">
                <a:solidFill>
                  <a:schemeClr val="tx2"/>
                </a:solidFill>
                <a:latin typeface="Raleway" pitchFamily="2" charset="0"/>
              </a:rPr>
              <a:t>METODOLOGIA e-SET</a:t>
            </a:r>
          </a:p>
        </p:txBody>
      </p:sp>
      <p:pic>
        <p:nvPicPr>
          <p:cNvPr id="13" name="Imagen 12" descr="Imagen en blanco y negro&#10;&#10;El contenido generado por IA puede ser incorrecto.">
            <a:extLst>
              <a:ext uri="{FF2B5EF4-FFF2-40B4-BE49-F238E27FC236}">
                <a16:creationId xmlns:a16="http://schemas.microsoft.com/office/drawing/2014/main" id="{F77464E1-428E-9D00-C930-F942421FB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00" y="12544020"/>
            <a:ext cx="612000" cy="612000"/>
          </a:xfrm>
          <a:prstGeom prst="rect">
            <a:avLst/>
          </a:prstGeom>
        </p:spPr>
      </p:pic>
      <p:pic>
        <p:nvPicPr>
          <p:cNvPr id="15" name="Imagen 14" descr="Icono&#10;&#10;El contenido generado por IA puede ser incorrecto.">
            <a:extLst>
              <a:ext uri="{FF2B5EF4-FFF2-40B4-BE49-F238E27FC236}">
                <a16:creationId xmlns:a16="http://schemas.microsoft.com/office/drawing/2014/main" id="{0DF76064-5BB7-C18F-40E5-831C56E85A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92" y="11633190"/>
            <a:ext cx="797015" cy="600109"/>
          </a:xfrm>
          <a:prstGeom prst="rect">
            <a:avLst/>
          </a:prstGeom>
        </p:spPr>
      </p:pic>
      <p:pic>
        <p:nvPicPr>
          <p:cNvPr id="21" name="Imagen 20" descr="Icono&#10;&#10;Descripción generada automáticamente">
            <a:extLst>
              <a:ext uri="{FF2B5EF4-FFF2-40B4-BE49-F238E27FC236}">
                <a16:creationId xmlns:a16="http://schemas.microsoft.com/office/drawing/2014/main" id="{DC9DEB93-FEB1-4496-E60B-10566FD46A9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53594" y="3202841"/>
            <a:ext cx="1355597" cy="1271908"/>
          </a:xfrm>
          <a:prstGeom prst="rect">
            <a:avLst/>
          </a:prstGeom>
        </p:spPr>
      </p:pic>
      <p:pic>
        <p:nvPicPr>
          <p:cNvPr id="22" name="Imagen 21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2E8083E8-D7C6-D60C-89B1-52358823231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049459" y="9833236"/>
            <a:ext cx="1211948" cy="1309408"/>
          </a:xfrm>
          <a:prstGeom prst="rect">
            <a:avLst/>
          </a:prstGeom>
        </p:spPr>
      </p:pic>
      <p:pic>
        <p:nvPicPr>
          <p:cNvPr id="24" name="Imagen 23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C9121016-E0A2-FA5A-7BAE-EE3BF653400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6675548" y="3252902"/>
            <a:ext cx="993444" cy="1073333"/>
          </a:xfrm>
          <a:prstGeom prst="rect">
            <a:avLst/>
          </a:prstGeom>
        </p:spPr>
      </p:pic>
      <p:pic>
        <p:nvPicPr>
          <p:cNvPr id="27" name="Imagen 26" descr="Forma&#10;&#10;Descripción generada automáticamente con confianza media">
            <a:extLst>
              <a:ext uri="{FF2B5EF4-FFF2-40B4-BE49-F238E27FC236}">
                <a16:creationId xmlns:a16="http://schemas.microsoft.com/office/drawing/2014/main" id="{475533F4-4045-DD57-2729-80EE1A4AD95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94513" y="10305932"/>
            <a:ext cx="3712114" cy="590212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79E5F22D-DF54-FABB-E877-B97726531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251" y="8289463"/>
            <a:ext cx="911003" cy="89606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Imagen 51" descr="Icono&#10;&#10;Descripción generada automáticamente">
            <a:extLst>
              <a:ext uri="{FF2B5EF4-FFF2-40B4-BE49-F238E27FC236}">
                <a16:creationId xmlns:a16="http://schemas.microsoft.com/office/drawing/2014/main" id="{F3ACB166-CDF2-3C76-92D0-EA6679151D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23521" y="5061477"/>
            <a:ext cx="984657" cy="992442"/>
          </a:xfrm>
          <a:prstGeom prst="rect">
            <a:avLst/>
          </a:prstGeom>
        </p:spPr>
      </p:pic>
      <p:cxnSp>
        <p:nvCxnSpPr>
          <p:cNvPr id="54" name="Conector: angular 53">
            <a:extLst>
              <a:ext uri="{FF2B5EF4-FFF2-40B4-BE49-F238E27FC236}">
                <a16:creationId xmlns:a16="http://schemas.microsoft.com/office/drawing/2014/main" id="{130F3772-F5F7-625D-9598-5B11CB03EEAD}"/>
              </a:ext>
            </a:extLst>
          </p:cNvPr>
          <p:cNvCxnSpPr>
            <a:cxnSpLocks/>
            <a:endCxn id="56" idx="2"/>
          </p:cNvCxnSpPr>
          <p:nvPr/>
        </p:nvCxnSpPr>
        <p:spPr>
          <a:xfrm rot="5400000" flipH="1" flipV="1">
            <a:off x="5121720" y="6460473"/>
            <a:ext cx="3129604" cy="2972538"/>
          </a:xfrm>
          <a:prstGeom prst="bentConnector3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Imagen 55" descr="Logotipo&#10;&#10;El contenido generado por IA puede ser incorrecto.">
            <a:extLst>
              <a:ext uri="{FF2B5EF4-FFF2-40B4-BE49-F238E27FC236}">
                <a16:creationId xmlns:a16="http://schemas.microsoft.com/office/drawing/2014/main" id="{F9A1B56D-C8BD-3A72-3612-66BA00A78492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0" t="9167" r="16014" b="22343"/>
          <a:stretch>
            <a:fillRect/>
          </a:stretch>
        </p:blipFill>
        <p:spPr>
          <a:xfrm>
            <a:off x="7456070" y="5013940"/>
            <a:ext cx="1433442" cy="1368000"/>
          </a:xfrm>
          <a:prstGeom prst="rect">
            <a:avLst/>
          </a:prstGeom>
        </p:spPr>
      </p:pic>
      <p:pic>
        <p:nvPicPr>
          <p:cNvPr id="60" name="Imagen 59" descr="Logotipo&#10;&#10;El contenido generado por IA puede ser incorrecto.">
            <a:extLst>
              <a:ext uri="{FF2B5EF4-FFF2-40B4-BE49-F238E27FC236}">
                <a16:creationId xmlns:a16="http://schemas.microsoft.com/office/drawing/2014/main" id="{5AADA859-AFD5-5A4B-FE32-CD76A3067B20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8" t="14178" r="14502" b="19084"/>
          <a:stretch>
            <a:fillRect/>
          </a:stretch>
        </p:blipFill>
        <p:spPr>
          <a:xfrm>
            <a:off x="5250573" y="5061476"/>
            <a:ext cx="1455583" cy="1368000"/>
          </a:xfrm>
          <a:prstGeom prst="rect">
            <a:avLst/>
          </a:prstGeom>
        </p:spPr>
      </p:pic>
      <p:pic>
        <p:nvPicPr>
          <p:cNvPr id="61" name="Imagen 60" descr="Logotipo&#10;&#10;El contenido generado por IA puede ser incorrecto.">
            <a:extLst>
              <a:ext uri="{FF2B5EF4-FFF2-40B4-BE49-F238E27FC236}">
                <a16:creationId xmlns:a16="http://schemas.microsoft.com/office/drawing/2014/main" id="{B57CF678-8649-C921-B719-60160BF14335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0" t="9167" r="16014" b="22343"/>
          <a:stretch>
            <a:fillRect/>
          </a:stretch>
        </p:blipFill>
        <p:spPr>
          <a:xfrm>
            <a:off x="7194970" y="9931253"/>
            <a:ext cx="1211948" cy="1156618"/>
          </a:xfrm>
          <a:prstGeom prst="rect">
            <a:avLst/>
          </a:prstGeom>
        </p:spPr>
      </p:pic>
      <p:cxnSp>
        <p:nvCxnSpPr>
          <p:cNvPr id="1033" name="Conector: angular 1032">
            <a:extLst>
              <a:ext uri="{FF2B5EF4-FFF2-40B4-BE49-F238E27FC236}">
                <a16:creationId xmlns:a16="http://schemas.microsoft.com/office/drawing/2014/main" id="{BB83ABB3-00B5-5CAA-7D3A-6AC0F0B63F0E}"/>
              </a:ext>
            </a:extLst>
          </p:cNvPr>
          <p:cNvCxnSpPr>
            <a:cxnSpLocks/>
            <a:stCxn id="60" idx="0"/>
            <a:endCxn id="24" idx="3"/>
          </p:cNvCxnSpPr>
          <p:nvPr/>
        </p:nvCxnSpPr>
        <p:spPr>
          <a:xfrm rot="5400000" flipH="1" flipV="1">
            <a:off x="5691003" y="4076932"/>
            <a:ext cx="1271907" cy="697183"/>
          </a:xfrm>
          <a:prstGeom prst="bentConnector2">
            <a:avLst/>
          </a:prstGeom>
          <a:ln w="57150">
            <a:solidFill>
              <a:schemeClr val="bg2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6" name="Conector: angular 1035">
            <a:extLst>
              <a:ext uri="{FF2B5EF4-FFF2-40B4-BE49-F238E27FC236}">
                <a16:creationId xmlns:a16="http://schemas.microsoft.com/office/drawing/2014/main" id="{7ACD4DDB-BE63-A05E-5765-2C43805945DE}"/>
              </a:ext>
            </a:extLst>
          </p:cNvPr>
          <p:cNvCxnSpPr>
            <a:cxnSpLocks/>
            <a:stCxn id="56" idx="0"/>
            <a:endCxn id="24" idx="1"/>
          </p:cNvCxnSpPr>
          <p:nvPr/>
        </p:nvCxnSpPr>
        <p:spPr>
          <a:xfrm rot="16200000" flipV="1">
            <a:off x="7308707" y="4149855"/>
            <a:ext cx="1224371" cy="503799"/>
          </a:xfrm>
          <a:prstGeom prst="bentConnector2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7" name="Conector: angular 1066">
            <a:extLst>
              <a:ext uri="{FF2B5EF4-FFF2-40B4-BE49-F238E27FC236}">
                <a16:creationId xmlns:a16="http://schemas.microsoft.com/office/drawing/2014/main" id="{38D9F71D-F949-C33B-A5AB-C498E23753A6}"/>
              </a:ext>
            </a:extLst>
          </p:cNvPr>
          <p:cNvCxnSpPr>
            <a:cxnSpLocks/>
            <a:stCxn id="1031" idx="3"/>
            <a:endCxn id="1064" idx="1"/>
          </p:cNvCxnSpPr>
          <p:nvPr/>
        </p:nvCxnSpPr>
        <p:spPr>
          <a:xfrm>
            <a:off x="9829250" y="4924985"/>
            <a:ext cx="5130622" cy="3224953"/>
          </a:xfrm>
          <a:prstGeom prst="bentConnector3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3" name="CuadroTexto 1072">
            <a:extLst>
              <a:ext uri="{FF2B5EF4-FFF2-40B4-BE49-F238E27FC236}">
                <a16:creationId xmlns:a16="http://schemas.microsoft.com/office/drawing/2014/main" id="{E998B042-E87D-EA83-2526-7224F5CFB56E}"/>
              </a:ext>
            </a:extLst>
          </p:cNvPr>
          <p:cNvSpPr txBox="1"/>
          <p:nvPr/>
        </p:nvSpPr>
        <p:spPr>
          <a:xfrm>
            <a:off x="1931125" y="4633215"/>
            <a:ext cx="35866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>
                <a:solidFill>
                  <a:schemeClr val="tx1">
                    <a:lumMod val="40000"/>
                    <a:lumOff val="60000"/>
                  </a:schemeClr>
                </a:solidFill>
                <a:latin typeface="Raleway" pitchFamily="2" charset="0"/>
              </a:rPr>
              <a:t>Gestor expedients propi</a:t>
            </a:r>
          </a:p>
        </p:txBody>
      </p:sp>
      <p:grpSp>
        <p:nvGrpSpPr>
          <p:cNvPr id="1094" name="Grupo 1093">
            <a:extLst>
              <a:ext uri="{FF2B5EF4-FFF2-40B4-BE49-F238E27FC236}">
                <a16:creationId xmlns:a16="http://schemas.microsoft.com/office/drawing/2014/main" id="{210C7CFC-2436-9CFD-F134-D043CDE2817E}"/>
              </a:ext>
            </a:extLst>
          </p:cNvPr>
          <p:cNvGrpSpPr/>
          <p:nvPr/>
        </p:nvGrpSpPr>
        <p:grpSpPr>
          <a:xfrm>
            <a:off x="14959872" y="6139343"/>
            <a:ext cx="9014994" cy="4021189"/>
            <a:chOff x="14959872" y="6579849"/>
            <a:chExt cx="9014994" cy="4021189"/>
          </a:xfrm>
        </p:grpSpPr>
        <p:sp>
          <p:nvSpPr>
            <p:cNvPr id="1064" name="Rectángulo: esquinas redondeadas 1063">
              <a:extLst>
                <a:ext uri="{FF2B5EF4-FFF2-40B4-BE49-F238E27FC236}">
                  <a16:creationId xmlns:a16="http://schemas.microsoft.com/office/drawing/2014/main" id="{DA18E117-3EAD-95EF-98EC-52513AF45B6B}"/>
                </a:ext>
              </a:extLst>
            </p:cNvPr>
            <p:cNvSpPr/>
            <p:nvPr/>
          </p:nvSpPr>
          <p:spPr>
            <a:xfrm>
              <a:off x="14959872" y="6579849"/>
              <a:ext cx="9014994" cy="4021189"/>
            </a:xfrm>
            <a:prstGeom prst="roundRect">
              <a:avLst/>
            </a:prstGeom>
            <a:solidFill>
              <a:srgbClr val="8D8084">
                <a:alpha val="3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pic>
          <p:nvPicPr>
            <p:cNvPr id="1063" name="Imagen 1062" descr="Logotipo&#10;&#10;El contenido generado por IA puede ser incorrecto.">
              <a:extLst>
                <a:ext uri="{FF2B5EF4-FFF2-40B4-BE49-F238E27FC236}">
                  <a16:creationId xmlns:a16="http://schemas.microsoft.com/office/drawing/2014/main" id="{0700A37B-8617-9974-DF7C-152694B44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8" t="14178" r="14502" b="19084"/>
            <a:stretch>
              <a:fillRect/>
            </a:stretch>
          </p:blipFill>
          <p:spPr>
            <a:xfrm>
              <a:off x="19429854" y="8675766"/>
              <a:ext cx="1455583" cy="1368000"/>
            </a:xfrm>
            <a:prstGeom prst="rect">
              <a:avLst/>
            </a:prstGeom>
          </p:spPr>
        </p:pic>
        <p:pic>
          <p:nvPicPr>
            <p:cNvPr id="47" name="Imagen 46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F7DE1F5E-8D67-C3E5-383E-8249EA72D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5826702" y="8944668"/>
              <a:ext cx="3212891" cy="735123"/>
            </a:xfrm>
            <a:prstGeom prst="rect">
              <a:avLst/>
            </a:prstGeom>
          </p:spPr>
        </p:pic>
        <p:pic>
          <p:nvPicPr>
            <p:cNvPr id="1060" name="Imagen 1059" descr="Icono&#10;&#10;Descripción generada automáticamente">
              <a:extLst>
                <a:ext uri="{FF2B5EF4-FFF2-40B4-BE49-F238E27FC236}">
                  <a16:creationId xmlns:a16="http://schemas.microsoft.com/office/drawing/2014/main" id="{794124FE-C383-5B94-A7F0-A07DE6339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6551753" y="6878030"/>
              <a:ext cx="1355597" cy="1271908"/>
            </a:xfrm>
            <a:prstGeom prst="rect">
              <a:avLst/>
            </a:prstGeom>
          </p:spPr>
        </p:pic>
        <p:pic>
          <p:nvPicPr>
            <p:cNvPr id="1061" name="Imagen 1060" descr="Dibujo en blanco y negro&#10;&#10;Descripción generada automáticamente con confianza media">
              <a:extLst>
                <a:ext uri="{FF2B5EF4-FFF2-40B4-BE49-F238E27FC236}">
                  <a16:creationId xmlns:a16="http://schemas.microsoft.com/office/drawing/2014/main" id="{7BFFAFE9-C879-9E49-C422-D63C5C5A6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>
              <a:off x="20854829" y="6867192"/>
              <a:ext cx="993444" cy="1073333"/>
            </a:xfrm>
            <a:prstGeom prst="rect">
              <a:avLst/>
            </a:prstGeom>
          </p:spPr>
        </p:pic>
        <p:pic>
          <p:nvPicPr>
            <p:cNvPr id="1062" name="Imagen 1061" descr="Logotipo&#10;&#10;El contenido generado por IA puede ser incorrecto.">
              <a:extLst>
                <a:ext uri="{FF2B5EF4-FFF2-40B4-BE49-F238E27FC236}">
                  <a16:creationId xmlns:a16="http://schemas.microsoft.com/office/drawing/2014/main" id="{BC17A00A-7D55-BE24-BD30-4295079F3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20" t="9167" r="16014" b="22343"/>
            <a:stretch>
              <a:fillRect/>
            </a:stretch>
          </p:blipFill>
          <p:spPr>
            <a:xfrm>
              <a:off x="21635351" y="8628230"/>
              <a:ext cx="1433442" cy="1368000"/>
            </a:xfrm>
            <a:prstGeom prst="rect">
              <a:avLst/>
            </a:prstGeom>
          </p:spPr>
        </p:pic>
        <p:cxnSp>
          <p:nvCxnSpPr>
            <p:cNvPr id="1065" name="Conector: angular 1064">
              <a:extLst>
                <a:ext uri="{FF2B5EF4-FFF2-40B4-BE49-F238E27FC236}">
                  <a16:creationId xmlns:a16="http://schemas.microsoft.com/office/drawing/2014/main" id="{8D64169B-DC6F-4E00-D319-74A089A3663C}"/>
                </a:ext>
              </a:extLst>
            </p:cNvPr>
            <p:cNvCxnSpPr>
              <a:cxnSpLocks/>
              <a:stCxn id="1063" idx="0"/>
              <a:endCxn id="1061" idx="3"/>
            </p:cNvCxnSpPr>
            <p:nvPr/>
          </p:nvCxnSpPr>
          <p:spPr>
            <a:xfrm rot="5400000" flipH="1" flipV="1">
              <a:off x="19870284" y="7691222"/>
              <a:ext cx="1271907" cy="697183"/>
            </a:xfrm>
            <a:prstGeom prst="bentConnector2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6" name="Conector: angular 1065">
              <a:extLst>
                <a:ext uri="{FF2B5EF4-FFF2-40B4-BE49-F238E27FC236}">
                  <a16:creationId xmlns:a16="http://schemas.microsoft.com/office/drawing/2014/main" id="{9498A87F-7700-1E54-6505-0290DD552DB3}"/>
                </a:ext>
              </a:extLst>
            </p:cNvPr>
            <p:cNvCxnSpPr>
              <a:cxnSpLocks/>
              <a:stCxn id="1062" idx="0"/>
              <a:endCxn id="1061" idx="1"/>
            </p:cNvCxnSpPr>
            <p:nvPr/>
          </p:nvCxnSpPr>
          <p:spPr>
            <a:xfrm rot="16200000" flipV="1">
              <a:off x="21487988" y="7764145"/>
              <a:ext cx="1224371" cy="503799"/>
            </a:xfrm>
            <a:prstGeom prst="bentConnector2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Imagen 2" descr="Icono&#10;&#10;El contenido generado por IA puede ser incorrecto.">
            <a:extLst>
              <a:ext uri="{FF2B5EF4-FFF2-40B4-BE49-F238E27FC236}">
                <a16:creationId xmlns:a16="http://schemas.microsoft.com/office/drawing/2014/main" id="{2993D2A1-C9DE-B0D0-E0C7-CB57224920B2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930" y="10061820"/>
            <a:ext cx="1021113" cy="83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646483"/>
      </p:ext>
    </p:extLst>
  </p:cSld>
  <p:clrMapOvr>
    <a:masterClrMapping/>
  </p:clrMapOvr>
  <p:transition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idor de contingut 3">
            <a:extLst>
              <a:ext uri="{FF2B5EF4-FFF2-40B4-BE49-F238E27FC236}">
                <a16:creationId xmlns:a16="http://schemas.microsoft.com/office/drawing/2014/main" id="{8EB6C3DE-521D-46C0-AD0A-8989C913DD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064797"/>
              </p:ext>
            </p:extLst>
          </p:nvPr>
        </p:nvGraphicFramePr>
        <p:xfrm>
          <a:off x="1438430" y="1136344"/>
          <a:ext cx="21804454" cy="120812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Cometes angulars 9">
            <a:extLst>
              <a:ext uri="{FF2B5EF4-FFF2-40B4-BE49-F238E27FC236}">
                <a16:creationId xmlns:a16="http://schemas.microsoft.com/office/drawing/2014/main" id="{8FF953AC-B697-4211-85C9-95DD0CF5AD58}"/>
              </a:ext>
            </a:extLst>
          </p:cNvPr>
          <p:cNvSpPr/>
          <p:nvPr/>
        </p:nvSpPr>
        <p:spPr>
          <a:xfrm>
            <a:off x="14820423" y="12059447"/>
            <a:ext cx="8446736" cy="1343799"/>
          </a:xfrm>
          <a:prstGeom prst="chevron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shade val="50000"/>
              <a:hueOff val="0"/>
              <a:satOff val="0"/>
              <a:lumOff val="70141"/>
              <a:alphaOff val="0"/>
            </a:schemeClr>
          </a:fillRef>
          <a:effectRef idx="0">
            <a:schemeClr val="accent4">
              <a:shade val="50000"/>
              <a:hueOff val="0"/>
              <a:satOff val="0"/>
              <a:lumOff val="70141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ca-ES" sz="9598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D517059-9191-456B-85AF-45C5F96A8A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03284" y="1582284"/>
            <a:ext cx="3455484" cy="111918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BDD92D9-BFC9-4EAA-9A53-A29A39774C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61161" y="622455"/>
            <a:ext cx="2111685" cy="102264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8F73DE0-AC54-492A-B434-89BCCA0C43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27835" y="622455"/>
            <a:ext cx="3012930" cy="91673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EC536E8D-5823-436E-B74E-6F534EF498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02460" y="1749851"/>
            <a:ext cx="3038305" cy="95161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56CE0E4F-6A5D-4DCA-B1ED-89F5D23AD0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07457" y="649074"/>
            <a:ext cx="2391916" cy="805699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9B9DC8A4-8889-6B0E-B3A0-5B4980D4F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130" y="1678830"/>
            <a:ext cx="642123" cy="102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 descr="Forma&#10;&#10;Descripción generada automáticamente con confianza media">
            <a:extLst>
              <a:ext uri="{FF2B5EF4-FFF2-40B4-BE49-F238E27FC236}">
                <a16:creationId xmlns:a16="http://schemas.microsoft.com/office/drawing/2014/main" id="{C5EFA765-B94D-03A4-93FE-762AF07A534D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8130977" y="1582284"/>
            <a:ext cx="3212891" cy="735123"/>
          </a:xfrm>
          <a:prstGeom prst="rect">
            <a:avLst/>
          </a:prstGeom>
        </p:spPr>
      </p:pic>
      <p:sp>
        <p:nvSpPr>
          <p:cNvPr id="6" name="Flecha: pentágono 5">
            <a:extLst>
              <a:ext uri="{FF2B5EF4-FFF2-40B4-BE49-F238E27FC236}">
                <a16:creationId xmlns:a16="http://schemas.microsoft.com/office/drawing/2014/main" id="{1348DE79-ED78-B534-BFC0-FF6E2F847834}"/>
              </a:ext>
            </a:extLst>
          </p:cNvPr>
          <p:cNvSpPr/>
          <p:nvPr/>
        </p:nvSpPr>
        <p:spPr>
          <a:xfrm>
            <a:off x="11888538" y="11917057"/>
            <a:ext cx="11354346" cy="1080000"/>
          </a:xfrm>
          <a:prstGeom prst="homePlate">
            <a:avLst/>
          </a:prstGeom>
          <a:solidFill>
            <a:srgbClr val="8D8084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chemeClr val="tx2"/>
                </a:solidFill>
                <a:latin typeface="Raleway" pitchFamily="2" charset="0"/>
              </a:rPr>
              <a:t>FASE D’ARXIU</a:t>
            </a:r>
          </a:p>
        </p:txBody>
      </p:sp>
      <p:sp>
        <p:nvSpPr>
          <p:cNvPr id="17" name="Flecha: pentágono 16">
            <a:extLst>
              <a:ext uri="{FF2B5EF4-FFF2-40B4-BE49-F238E27FC236}">
                <a16:creationId xmlns:a16="http://schemas.microsoft.com/office/drawing/2014/main" id="{4D6944AA-9DBC-F438-7A3F-326963AB1A84}"/>
              </a:ext>
            </a:extLst>
          </p:cNvPr>
          <p:cNvSpPr/>
          <p:nvPr/>
        </p:nvSpPr>
        <p:spPr>
          <a:xfrm>
            <a:off x="1438430" y="11930604"/>
            <a:ext cx="13020338" cy="1080000"/>
          </a:xfrm>
          <a:prstGeom prst="homePlate">
            <a:avLst/>
          </a:prstGeom>
          <a:solidFill>
            <a:srgbClr val="F9C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chemeClr val="tx2"/>
                </a:solidFill>
                <a:latin typeface="Raleway" pitchFamily="2" charset="0"/>
              </a:rPr>
              <a:t>FASE DE TRAMITACIÓ</a:t>
            </a:r>
          </a:p>
        </p:txBody>
      </p:sp>
      <p:pic>
        <p:nvPicPr>
          <p:cNvPr id="18" name="Imagen 17" descr="Imagen en blanco y negro&#10;&#10;El contenido generado por IA puede ser incorrecto.">
            <a:extLst>
              <a:ext uri="{FF2B5EF4-FFF2-40B4-BE49-F238E27FC236}">
                <a16:creationId xmlns:a16="http://schemas.microsoft.com/office/drawing/2014/main" id="{0E6529E3-1BDD-5F31-30FF-83166CB163B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093" y="12097057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14157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microsoft.com/office/2007/relationships/hdphoto" Target="../media/hdphoto1.wdp"/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Tema12">
  <a:themeElements>
    <a:clrScheme name="Elevation Light 1">
      <a:dk1>
        <a:srgbClr val="7F7F7F"/>
      </a:dk1>
      <a:lt1>
        <a:srgbClr val="FFFFFF"/>
      </a:lt1>
      <a:dk2>
        <a:srgbClr val="000000"/>
      </a:dk2>
      <a:lt2>
        <a:srgbClr val="FFFFFF"/>
      </a:lt2>
      <a:accent1>
        <a:srgbClr val="2E2E35"/>
      </a:accent1>
      <a:accent2>
        <a:srgbClr val="2FC0D6"/>
      </a:accent2>
      <a:accent3>
        <a:srgbClr val="9F9EA2"/>
      </a:accent3>
      <a:accent4>
        <a:srgbClr val="D7D5D4"/>
      </a:accent4>
      <a:accent5>
        <a:srgbClr val="2E2E35"/>
      </a:accent5>
      <a:accent6>
        <a:srgbClr val="9F9EA2"/>
      </a:accent6>
      <a:hlink>
        <a:srgbClr val="F33B48"/>
      </a:hlink>
      <a:folHlink>
        <a:srgbClr val="FFC000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 dpi="0"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 Point-AOC_Anna6" id="{E4A9430C-7573-3348-B870-CE0C308DE691}" vid="{AEF59AFD-9FC0-8B4F-84BC-A55D432B85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28630a7-72b3-4357-98b0-1e6115cd4b25" xsi:nil="true"/>
    <lcf76f155ced4ddcb4097134ff3c332f xmlns="f6be843c-3dd0-4ac6-b025-16bdf1446342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84333AEC76E94F97217DEE25D52416" ma:contentTypeVersion="15" ma:contentTypeDescription="Crea un document nou" ma:contentTypeScope="" ma:versionID="ea05beb70affb0ef93896f051035e9ae">
  <xsd:schema xmlns:xsd="http://www.w3.org/2001/XMLSchema" xmlns:xs="http://www.w3.org/2001/XMLSchema" xmlns:p="http://schemas.microsoft.com/office/2006/metadata/properties" xmlns:ns2="f6be843c-3dd0-4ac6-b025-16bdf1446342" xmlns:ns3="c28630a7-72b3-4357-98b0-1e6115cd4b25" targetNamespace="http://schemas.microsoft.com/office/2006/metadata/properties" ma:root="true" ma:fieldsID="c65274bf5ec6dd1ac9e6114abb80c3b1" ns2:_="" ns3:_="">
    <xsd:import namespace="f6be843c-3dd0-4ac6-b025-16bdf1446342"/>
    <xsd:import namespace="c28630a7-72b3-4357-98b0-1e6115cd4b2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be843c-3dd0-4ac6-b025-16bdf14463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Etiquetes de la imatge" ma:readOnly="false" ma:fieldId="{5cf76f15-5ced-4ddc-b409-7134ff3c332f}" ma:taxonomyMulti="true" ma:sspId="9279cecb-27c6-4e5d-bdd2-d1b83fa96ba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8630a7-72b3-4357-98b0-1e6115cd4b2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t amb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'ha compartit amb detal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40a739e0-b0c0-4d37-9d13-27fd5076e456}" ma:internalName="TaxCatchAll" ma:showField="CatchAllData" ma:web="c28630a7-72b3-4357-98b0-1e6115cd4b2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F7B6D52-1DA6-413C-9589-88EABD420A93}">
  <ds:schemaRefs>
    <ds:schemaRef ds:uri="http://schemas.microsoft.com/office/2006/metadata/properties"/>
    <ds:schemaRef ds:uri="http://schemas.microsoft.com/office/infopath/2007/PartnerControls"/>
    <ds:schemaRef ds:uri="c53ca2d2-3fad-4f42-ac8a-4c16d34f3325"/>
    <ds:schemaRef ds:uri="1c1a05e1-33fd-4f09-bd50-30e6ee50fe81"/>
    <ds:schemaRef ds:uri="0e73a981-dd9c-4931-87ac-795c33c47843"/>
    <ds:schemaRef ds:uri="3dbc2aa0-b6df-4649-a284-84e8ab8b3f18"/>
    <ds:schemaRef ds:uri="c4014b40-a508-4374-a5c6-b27068d79e16"/>
    <ds:schemaRef ds:uri="aa6e1a14-315b-43e3-b300-d66a9face64a"/>
    <ds:schemaRef ds:uri="41013172-f509-44d0-97bf-b8708d896fa9"/>
    <ds:schemaRef ds:uri="b9b4046f-c2e7-4a52-a620-224b099dec10"/>
  </ds:schemaRefs>
</ds:datastoreItem>
</file>

<file path=customXml/itemProps2.xml><?xml version="1.0" encoding="utf-8"?>
<ds:datastoreItem xmlns:ds="http://schemas.openxmlformats.org/officeDocument/2006/customXml" ds:itemID="{612AAAD0-633B-429A-A034-C9C147B5BF4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2F80E61-71E9-4530-B3BF-14888EC236AD}"/>
</file>

<file path=docMetadata/LabelInfo.xml><?xml version="1.0" encoding="utf-8"?>
<clbl:labelList xmlns:clbl="http://schemas.microsoft.com/office/2020/mipLabelMetadata">
  <clbl:label id="{37a8a0b9-1874-4e5d-b1f5-11040c1c07fc}" enabled="0" method="" siteId="{37a8a0b9-1874-4e5d-b1f5-11040c1c07f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30228</TotalTime>
  <Words>454</Words>
  <Application>Microsoft Office PowerPoint</Application>
  <PresentationFormat>Personalitzat</PresentationFormat>
  <Paragraphs>108</Paragraphs>
  <Slides>12</Slides>
  <Notes>9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Títols de les diapositives</vt:lpstr>
      </vt:variant>
      <vt:variant>
        <vt:i4>12</vt:i4>
      </vt:variant>
    </vt:vector>
  </HeadingPairs>
  <TitlesOfParts>
    <vt:vector size="13" baseType="lpstr">
      <vt:lpstr>Tema12</vt:lpstr>
      <vt:lpstr>Taller sobre els serveis de gestió documental i arxiu del Consorci AOC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Proposta actual d’ús dels serveis</vt:lpstr>
      <vt:lpstr>Presentació del PowerPoint</vt:lpstr>
      <vt:lpstr>Presentació del PowerPoint</vt:lpstr>
      <vt:lpstr>Presentació del PowerPoint</vt:lpstr>
      <vt:lpstr>Presentació del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Designed by Slidesmash</dc:title>
  <dc:subject/>
  <dc:creator>Designed by Slidesmash</dc:creator>
  <cp:keywords/>
  <dc:description/>
  <cp:lastModifiedBy>Raimon Nualart</cp:lastModifiedBy>
  <cp:revision>5836</cp:revision>
  <dcterms:created xsi:type="dcterms:W3CDTF">2014-11-12T21:47:38Z</dcterms:created>
  <dcterms:modified xsi:type="dcterms:W3CDTF">2025-11-11T09:46:10Z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0x010100EF84333AEC76E94F97217DEE25D52416</vt:lpwstr>
  </property>
  <property fmtid="{D5CDD505-2E9C-101B-9397-08002B2CF9AE}" pid="3" name="MediaServiceImageTags">
    <vt:lpwstr/>
  </property>
</Properties>
</file>