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6"/>
  </p:notesMasterIdLst>
  <p:sldIdLst>
    <p:sldId id="286" r:id="rId5"/>
    <p:sldId id="317" r:id="rId6"/>
    <p:sldId id="335" r:id="rId7"/>
    <p:sldId id="328" r:id="rId8"/>
    <p:sldId id="289" r:id="rId9"/>
    <p:sldId id="357" r:id="rId10"/>
    <p:sldId id="372" r:id="rId11"/>
    <p:sldId id="319" r:id="rId12"/>
    <p:sldId id="373" r:id="rId13"/>
    <p:sldId id="374" r:id="rId14"/>
    <p:sldId id="375" r:id="rId15"/>
    <p:sldId id="368" r:id="rId16"/>
    <p:sldId id="377" r:id="rId17"/>
    <p:sldId id="370" r:id="rId18"/>
    <p:sldId id="371" r:id="rId19"/>
    <p:sldId id="378" r:id="rId20"/>
    <p:sldId id="380" r:id="rId21"/>
    <p:sldId id="365" r:id="rId22"/>
    <p:sldId id="367" r:id="rId23"/>
    <p:sldId id="284" r:id="rId24"/>
    <p:sldId id="285" r:id="rId25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5246" userDrawn="1">
          <p15:clr>
            <a:srgbClr val="A4A3A4"/>
          </p15:clr>
        </p15:guide>
        <p15:guide id="6" pos="7457" userDrawn="1">
          <p15:clr>
            <a:srgbClr val="A4A3A4"/>
          </p15:clr>
        </p15:guide>
        <p15:guide id="7" pos="4089" userDrawn="1">
          <p15:clr>
            <a:srgbClr val="A4A3A4"/>
          </p15:clr>
        </p15:guide>
        <p15:guide id="8" pos="45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ig Sola, Glòria" initials="PSG" lastIdx="4" clrIdx="0">
    <p:extLst>
      <p:ext uri="{19B8F6BF-5375-455C-9EA6-DF929625EA0E}">
        <p15:presenceInfo xmlns:p15="http://schemas.microsoft.com/office/powerpoint/2012/main" userId="Puig Sola, Glò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00000"/>
    <a:srgbClr val="FF9999"/>
    <a:srgbClr val="CCCCFF"/>
    <a:srgbClr val="FFCCCC"/>
    <a:srgbClr val="FF5050"/>
    <a:srgbClr val="1E2870"/>
    <a:srgbClr val="0B2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4" autoAdjust="0"/>
    <p:restoredTop sz="94374" autoAdjust="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  <p:guide pos="211"/>
        <p:guide pos="5246"/>
        <p:guide pos="7457"/>
        <p:guide pos="4089"/>
        <p:guide pos="4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9746"/>
    </p:cViewPr>
  </p:sorterViewPr>
  <p:notesViewPr>
    <p:cSldViewPr snapToGrid="0">
      <p:cViewPr varScale="1">
        <p:scale>
          <a:sx n="56" d="100"/>
          <a:sy n="56" d="100"/>
        </p:scale>
        <p:origin x="22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acat.cat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acat.cat/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acat.cat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acat.ca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B8D96-BFF2-4CE9-9D7B-D284FDADFE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71E61A24-7F27-479B-8381-65704E502603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/>
            <a:t>Bases Reguladores (BR)</a:t>
          </a:r>
          <a:endParaRPr lang="ca-ES" sz="2000" dirty="0"/>
        </a:p>
      </dgm:t>
    </dgm:pt>
    <dgm:pt modelId="{30A02C48-FA82-42C9-BF17-E224E569AC26}" type="parTrans" cxnId="{6FEE1AA6-F10B-468F-B5DF-909A5B6E35F0}">
      <dgm:prSet/>
      <dgm:spPr/>
      <dgm:t>
        <a:bodyPr/>
        <a:lstStyle/>
        <a:p>
          <a:endParaRPr lang="ca-ES"/>
        </a:p>
      </dgm:t>
    </dgm:pt>
    <dgm:pt modelId="{02A224F4-8C15-42CA-8CB0-77EE2A7000DD}" type="sibTrans" cxnId="{6FEE1AA6-F10B-468F-B5DF-909A5B6E35F0}">
      <dgm:prSet/>
      <dgm:spPr/>
      <dgm:t>
        <a:bodyPr/>
        <a:lstStyle/>
        <a:p>
          <a:endParaRPr lang="ca-ES"/>
        </a:p>
      </dgm:t>
    </dgm:pt>
    <dgm:pt modelId="{AB9EE970-D4A7-448D-8ED3-1BD61DAE0C17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ca-ES" sz="1800" b="1" u="sng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ORDRE XGO/174/2022</a:t>
          </a:r>
          <a:r>
            <a:rPr lang="ca-ES" sz="18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, de 15 de juliol, per la qual s'aproven les bases reguladores per a la concessió de subvencions per promoure la internacionalització dels ens de l’Administració local </a:t>
          </a:r>
          <a:r>
            <a:rPr lang="fr-FR" sz="18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de Catalunya</a:t>
          </a:r>
          <a:r>
            <a:rPr lang="fr-FR" sz="18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. </a:t>
          </a:r>
          <a:r>
            <a:rPr lang="it-IT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(DOGC núm. 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8711 - 18.7.2022</a:t>
          </a:r>
          <a:r>
            <a:rPr lang="it-IT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ca-ES" sz="1800" dirty="0"/>
        </a:p>
      </dgm:t>
    </dgm:pt>
    <dgm:pt modelId="{042DF3E1-E281-499A-B439-BA7AFFCFF080}" type="parTrans" cxnId="{35919842-6924-40BB-BF2F-FA29E344B427}">
      <dgm:prSet/>
      <dgm:spPr/>
      <dgm:t>
        <a:bodyPr/>
        <a:lstStyle/>
        <a:p>
          <a:endParaRPr lang="ca-ES"/>
        </a:p>
      </dgm:t>
    </dgm:pt>
    <dgm:pt modelId="{B47F81A9-E48D-4659-A4E9-A3ECAE1B1C50}" type="sibTrans" cxnId="{35919842-6924-40BB-BF2F-FA29E344B427}">
      <dgm:prSet/>
      <dgm:spPr/>
      <dgm:t>
        <a:bodyPr/>
        <a:lstStyle/>
        <a:p>
          <a:endParaRPr lang="ca-ES"/>
        </a:p>
      </dgm:t>
    </dgm:pt>
    <dgm:pt modelId="{7DB79EF9-45B3-4F97-862E-D74663E31A7D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/>
            <a:t>Convocatòria</a:t>
          </a:r>
          <a:endParaRPr lang="ca-ES" sz="2000" dirty="0"/>
        </a:p>
      </dgm:t>
    </dgm:pt>
    <dgm:pt modelId="{E280C61A-FA39-4A4E-AD49-6854B3F1C638}" type="parTrans" cxnId="{5485DF4E-9134-4D88-B876-9B7F396B5BD7}">
      <dgm:prSet/>
      <dgm:spPr/>
      <dgm:t>
        <a:bodyPr/>
        <a:lstStyle/>
        <a:p>
          <a:endParaRPr lang="ca-ES"/>
        </a:p>
      </dgm:t>
    </dgm:pt>
    <dgm:pt modelId="{180C61BC-0E2C-48E1-8AAD-006405CE1FF6}" type="sibTrans" cxnId="{5485DF4E-9134-4D88-B876-9B7F396B5BD7}">
      <dgm:prSet/>
      <dgm:spPr/>
      <dgm:t>
        <a:bodyPr/>
        <a:lstStyle/>
        <a:p>
          <a:endParaRPr lang="ca-ES"/>
        </a:p>
      </dgm:t>
    </dgm:pt>
    <dgm:pt modelId="{2AA3D958-A795-4F6E-AA62-CD5FB5578283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ca-ES" sz="1800" b="1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RESOLUCIÓ 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XGO/2590/2022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de 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26 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 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juliol, 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per la qual s'obre la convocatòria per a la concessió de subvencions per promoure la internacionalització dels ens de l’Administració local de Catalunya</a:t>
          </a:r>
          <a:r>
            <a:rPr lang="it-IT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(</a:t>
          </a:r>
          <a:r>
            <a:rPr lang="it-IT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DOGC núm. 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8740 - 29.8.2022</a:t>
          </a:r>
          <a:r>
            <a:rPr lang="it-IT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ca-E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2142DC2-5A92-4878-8FFF-B694A6FA4419}" type="parTrans" cxnId="{C1B7F502-999F-41E3-8112-AF349E564511}">
      <dgm:prSet/>
      <dgm:spPr/>
      <dgm:t>
        <a:bodyPr/>
        <a:lstStyle/>
        <a:p>
          <a:endParaRPr lang="ca-ES"/>
        </a:p>
      </dgm:t>
    </dgm:pt>
    <dgm:pt modelId="{7D8B3AF2-295F-4033-AF91-DFADFDA5C57B}" type="sibTrans" cxnId="{C1B7F502-999F-41E3-8112-AF349E564511}">
      <dgm:prSet/>
      <dgm:spPr/>
      <dgm:t>
        <a:bodyPr/>
        <a:lstStyle/>
        <a:p>
          <a:endParaRPr lang="ca-ES"/>
        </a:p>
      </dgm:t>
    </dgm:pt>
    <dgm:pt modelId="{44F9360B-B903-4624-AF2F-9BA00354781F}" type="pres">
      <dgm:prSet presAssocID="{0DFB8D96-BFF2-4CE9-9D7B-D284FDADFE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BE04CB65-0517-4302-8BF7-7D09160E437A}" type="pres">
      <dgm:prSet presAssocID="{71E61A24-7F27-479B-8381-65704E502603}" presName="parentLin" presStyleCnt="0"/>
      <dgm:spPr/>
    </dgm:pt>
    <dgm:pt modelId="{EB3A9E36-CDB4-4380-B855-202414E47FB3}" type="pres">
      <dgm:prSet presAssocID="{71E61A24-7F27-479B-8381-65704E502603}" presName="parentLeftMargin" presStyleLbl="node1" presStyleIdx="0" presStyleCnt="2"/>
      <dgm:spPr/>
      <dgm:t>
        <a:bodyPr/>
        <a:lstStyle/>
        <a:p>
          <a:endParaRPr lang="ca-ES"/>
        </a:p>
      </dgm:t>
    </dgm:pt>
    <dgm:pt modelId="{DB14713F-CA28-40B7-8F32-F65EEF95B1DE}" type="pres">
      <dgm:prSet presAssocID="{71E61A24-7F27-479B-8381-65704E50260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8DDA648-AF07-49AD-842F-5EA092F4712C}" type="pres">
      <dgm:prSet presAssocID="{71E61A24-7F27-479B-8381-65704E502603}" presName="negativeSpace" presStyleCnt="0"/>
      <dgm:spPr/>
    </dgm:pt>
    <dgm:pt modelId="{0EBE3A7E-6E40-4097-AD0D-1E91A1DA4C41}" type="pres">
      <dgm:prSet presAssocID="{71E61A24-7F27-479B-8381-65704E502603}" presName="childText" presStyleLbl="conFgAcc1" presStyleIdx="0" presStyleCnt="2" custLinFactNeighborX="-11677" custLinFactNeighborY="-2412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011635B-C943-4CF2-9F78-26C4CD8CBBD0}" type="pres">
      <dgm:prSet presAssocID="{02A224F4-8C15-42CA-8CB0-77EE2A7000DD}" presName="spaceBetweenRectangles" presStyleCnt="0"/>
      <dgm:spPr/>
    </dgm:pt>
    <dgm:pt modelId="{6A57E679-F694-44BA-9187-9805FF09D204}" type="pres">
      <dgm:prSet presAssocID="{7DB79EF9-45B3-4F97-862E-D74663E31A7D}" presName="parentLin" presStyleCnt="0"/>
      <dgm:spPr/>
    </dgm:pt>
    <dgm:pt modelId="{F3833150-16FD-4934-8C9D-C07D1C9B77AA}" type="pres">
      <dgm:prSet presAssocID="{7DB79EF9-45B3-4F97-862E-D74663E31A7D}" presName="parentLeftMargin" presStyleLbl="node1" presStyleIdx="0" presStyleCnt="2"/>
      <dgm:spPr/>
      <dgm:t>
        <a:bodyPr/>
        <a:lstStyle/>
        <a:p>
          <a:endParaRPr lang="ca-ES"/>
        </a:p>
      </dgm:t>
    </dgm:pt>
    <dgm:pt modelId="{BF528B46-5892-4DFB-ACDC-EFD06B670D22}" type="pres">
      <dgm:prSet presAssocID="{7DB79EF9-45B3-4F97-862E-D74663E31A7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F905C54-D949-4039-9106-0832EADDA8B8}" type="pres">
      <dgm:prSet presAssocID="{7DB79EF9-45B3-4F97-862E-D74663E31A7D}" presName="negativeSpace" presStyleCnt="0"/>
      <dgm:spPr/>
    </dgm:pt>
    <dgm:pt modelId="{DBAADD60-DA0A-4F24-9B2D-37CCBB7BBC9B}" type="pres">
      <dgm:prSet presAssocID="{7DB79EF9-45B3-4F97-862E-D74663E31A7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D0C060C-13F3-4038-B1B7-35369D8CD64B}" type="presOf" srcId="{AB9EE970-D4A7-448D-8ED3-1BD61DAE0C17}" destId="{0EBE3A7E-6E40-4097-AD0D-1E91A1DA4C41}" srcOrd="0" destOrd="0" presId="urn:microsoft.com/office/officeart/2005/8/layout/list1"/>
    <dgm:cxn modelId="{35919842-6924-40BB-BF2F-FA29E344B427}" srcId="{71E61A24-7F27-479B-8381-65704E502603}" destId="{AB9EE970-D4A7-448D-8ED3-1BD61DAE0C17}" srcOrd="0" destOrd="0" parTransId="{042DF3E1-E281-499A-B439-BA7AFFCFF080}" sibTransId="{B47F81A9-E48D-4659-A4E9-A3ECAE1B1C50}"/>
    <dgm:cxn modelId="{C289FC8A-10E9-4E28-A5CD-91DBA780200C}" type="presOf" srcId="{7DB79EF9-45B3-4F97-862E-D74663E31A7D}" destId="{F3833150-16FD-4934-8C9D-C07D1C9B77AA}" srcOrd="0" destOrd="0" presId="urn:microsoft.com/office/officeart/2005/8/layout/list1"/>
    <dgm:cxn modelId="{6FEE1AA6-F10B-468F-B5DF-909A5B6E35F0}" srcId="{0DFB8D96-BFF2-4CE9-9D7B-D284FDADFE66}" destId="{71E61A24-7F27-479B-8381-65704E502603}" srcOrd="0" destOrd="0" parTransId="{30A02C48-FA82-42C9-BF17-E224E569AC26}" sibTransId="{02A224F4-8C15-42CA-8CB0-77EE2A7000DD}"/>
    <dgm:cxn modelId="{5485DF4E-9134-4D88-B876-9B7F396B5BD7}" srcId="{0DFB8D96-BFF2-4CE9-9D7B-D284FDADFE66}" destId="{7DB79EF9-45B3-4F97-862E-D74663E31A7D}" srcOrd="1" destOrd="0" parTransId="{E280C61A-FA39-4A4E-AD49-6854B3F1C638}" sibTransId="{180C61BC-0E2C-48E1-8AAD-006405CE1FF6}"/>
    <dgm:cxn modelId="{C64CE21A-E4F6-422E-B67D-0AE37045313F}" type="presOf" srcId="{0DFB8D96-BFF2-4CE9-9D7B-D284FDADFE66}" destId="{44F9360B-B903-4624-AF2F-9BA00354781F}" srcOrd="0" destOrd="0" presId="urn:microsoft.com/office/officeart/2005/8/layout/list1"/>
    <dgm:cxn modelId="{BC713CA0-4C6D-463A-88BE-DE08FBC3FF14}" type="presOf" srcId="{7DB79EF9-45B3-4F97-862E-D74663E31A7D}" destId="{BF528B46-5892-4DFB-ACDC-EFD06B670D22}" srcOrd="1" destOrd="0" presId="urn:microsoft.com/office/officeart/2005/8/layout/list1"/>
    <dgm:cxn modelId="{C93FDFEB-651E-4A0A-86DF-1352DC338D14}" type="presOf" srcId="{71E61A24-7F27-479B-8381-65704E502603}" destId="{DB14713F-CA28-40B7-8F32-F65EEF95B1DE}" srcOrd="1" destOrd="0" presId="urn:microsoft.com/office/officeart/2005/8/layout/list1"/>
    <dgm:cxn modelId="{DC0C930A-5F23-4D2D-86F8-AC9838E6C71C}" type="presOf" srcId="{71E61A24-7F27-479B-8381-65704E502603}" destId="{EB3A9E36-CDB4-4380-B855-202414E47FB3}" srcOrd="0" destOrd="0" presId="urn:microsoft.com/office/officeart/2005/8/layout/list1"/>
    <dgm:cxn modelId="{C1B7F502-999F-41E3-8112-AF349E564511}" srcId="{7DB79EF9-45B3-4F97-862E-D74663E31A7D}" destId="{2AA3D958-A795-4F6E-AA62-CD5FB5578283}" srcOrd="0" destOrd="0" parTransId="{02142DC2-5A92-4878-8FFF-B694A6FA4419}" sibTransId="{7D8B3AF2-295F-4033-AF91-DFADFDA5C57B}"/>
    <dgm:cxn modelId="{C3CD1402-DB45-479E-A5F4-25D7D45AF536}" type="presOf" srcId="{2AA3D958-A795-4F6E-AA62-CD5FB5578283}" destId="{DBAADD60-DA0A-4F24-9B2D-37CCBB7BBC9B}" srcOrd="0" destOrd="0" presId="urn:microsoft.com/office/officeart/2005/8/layout/list1"/>
    <dgm:cxn modelId="{737F1D10-9A37-4ED0-9B87-A9C6179C199F}" type="presParOf" srcId="{44F9360B-B903-4624-AF2F-9BA00354781F}" destId="{BE04CB65-0517-4302-8BF7-7D09160E437A}" srcOrd="0" destOrd="0" presId="urn:microsoft.com/office/officeart/2005/8/layout/list1"/>
    <dgm:cxn modelId="{2E4F5FFC-9400-488E-A10A-48B12936C0ED}" type="presParOf" srcId="{BE04CB65-0517-4302-8BF7-7D09160E437A}" destId="{EB3A9E36-CDB4-4380-B855-202414E47FB3}" srcOrd="0" destOrd="0" presId="urn:microsoft.com/office/officeart/2005/8/layout/list1"/>
    <dgm:cxn modelId="{9024ACED-D3FE-4ECB-B251-923CA0074596}" type="presParOf" srcId="{BE04CB65-0517-4302-8BF7-7D09160E437A}" destId="{DB14713F-CA28-40B7-8F32-F65EEF95B1DE}" srcOrd="1" destOrd="0" presId="urn:microsoft.com/office/officeart/2005/8/layout/list1"/>
    <dgm:cxn modelId="{51C55F58-C169-43A6-84D0-AB83200BBF11}" type="presParOf" srcId="{44F9360B-B903-4624-AF2F-9BA00354781F}" destId="{58DDA648-AF07-49AD-842F-5EA092F4712C}" srcOrd="1" destOrd="0" presId="urn:microsoft.com/office/officeart/2005/8/layout/list1"/>
    <dgm:cxn modelId="{9833677C-6007-4DDF-925C-68407693C45F}" type="presParOf" srcId="{44F9360B-B903-4624-AF2F-9BA00354781F}" destId="{0EBE3A7E-6E40-4097-AD0D-1E91A1DA4C41}" srcOrd="2" destOrd="0" presId="urn:microsoft.com/office/officeart/2005/8/layout/list1"/>
    <dgm:cxn modelId="{E33E8193-EFB4-4EF4-81A3-AA60694E6506}" type="presParOf" srcId="{44F9360B-B903-4624-AF2F-9BA00354781F}" destId="{7011635B-C943-4CF2-9F78-26C4CD8CBBD0}" srcOrd="3" destOrd="0" presId="urn:microsoft.com/office/officeart/2005/8/layout/list1"/>
    <dgm:cxn modelId="{1A3CAE32-B33F-424E-A505-DC9782440780}" type="presParOf" srcId="{44F9360B-B903-4624-AF2F-9BA00354781F}" destId="{6A57E679-F694-44BA-9187-9805FF09D204}" srcOrd="4" destOrd="0" presId="urn:microsoft.com/office/officeart/2005/8/layout/list1"/>
    <dgm:cxn modelId="{F5DEAE6E-72C5-44CE-A954-14E9DAE33DAA}" type="presParOf" srcId="{6A57E679-F694-44BA-9187-9805FF09D204}" destId="{F3833150-16FD-4934-8C9D-C07D1C9B77AA}" srcOrd="0" destOrd="0" presId="urn:microsoft.com/office/officeart/2005/8/layout/list1"/>
    <dgm:cxn modelId="{FDB4F42F-AC7F-45D3-A12E-A70C44CDC96D}" type="presParOf" srcId="{6A57E679-F694-44BA-9187-9805FF09D204}" destId="{BF528B46-5892-4DFB-ACDC-EFD06B670D22}" srcOrd="1" destOrd="0" presId="urn:microsoft.com/office/officeart/2005/8/layout/list1"/>
    <dgm:cxn modelId="{A0B45F04-94FA-412C-B3F1-355EF7C8BCAF}" type="presParOf" srcId="{44F9360B-B903-4624-AF2F-9BA00354781F}" destId="{5F905C54-D949-4039-9106-0832EADDA8B8}" srcOrd="5" destOrd="0" presId="urn:microsoft.com/office/officeart/2005/8/layout/list1"/>
    <dgm:cxn modelId="{8F4A3971-FDE5-4BFC-ABE5-8542748E2A77}" type="presParOf" srcId="{44F9360B-B903-4624-AF2F-9BA00354781F}" destId="{DBAADD60-DA0A-4F24-9B2D-37CCBB7BBC9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1CDF54-97E3-4141-BF0C-D26610819E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0DB90F54-CCAB-4B85-A2BE-BD0C9992C611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/>
            <a:t>Memòria descriptiva i econòmica (model normalitzat)</a:t>
          </a:r>
          <a:endParaRPr lang="ca-ES" sz="2000" dirty="0"/>
        </a:p>
      </dgm:t>
    </dgm:pt>
    <dgm:pt modelId="{7F924948-3432-4234-B8EB-35E32888A800}" type="parTrans" cxnId="{4D51B461-5D2F-4EA2-9B7B-45B9EB395960}">
      <dgm:prSet/>
      <dgm:spPr/>
      <dgm:t>
        <a:bodyPr/>
        <a:lstStyle/>
        <a:p>
          <a:endParaRPr lang="ca-ES" sz="2000"/>
        </a:p>
      </dgm:t>
    </dgm:pt>
    <dgm:pt modelId="{F78A1BD5-8294-40E7-9CBD-33CBE19316DD}" type="sibTrans" cxnId="{4D51B461-5D2F-4EA2-9B7B-45B9EB395960}">
      <dgm:prSet/>
      <dgm:spPr/>
      <dgm:t>
        <a:bodyPr/>
        <a:lstStyle/>
        <a:p>
          <a:endParaRPr lang="ca-ES" sz="2000"/>
        </a:p>
      </dgm:t>
    </dgm:pt>
    <dgm:pt modelId="{F6676FAB-9F4F-4113-B691-F5FA15A97874}">
      <dgm:prSet custT="1"/>
      <dgm:spPr/>
      <dgm:t>
        <a:bodyPr/>
        <a:lstStyle/>
        <a:p>
          <a:endParaRPr lang="ca-E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7ADB6E6-5C16-4BF3-AA92-2CB0E9239EB7}" type="parTrans" cxnId="{9C995594-EC0D-4B3D-BF35-C41DE52960D7}">
      <dgm:prSet/>
      <dgm:spPr/>
      <dgm:t>
        <a:bodyPr/>
        <a:lstStyle/>
        <a:p>
          <a:endParaRPr lang="ca-ES" sz="2000"/>
        </a:p>
      </dgm:t>
    </dgm:pt>
    <dgm:pt modelId="{FA2FC4A7-3602-4287-AAE2-B53565E97918}" type="sibTrans" cxnId="{9C995594-EC0D-4B3D-BF35-C41DE52960D7}">
      <dgm:prSet/>
      <dgm:spPr/>
      <dgm:t>
        <a:bodyPr/>
        <a:lstStyle/>
        <a:p>
          <a:endParaRPr lang="ca-ES" sz="2000"/>
        </a:p>
      </dgm:t>
    </dgm:pt>
    <dgm:pt modelId="{60C6FDC9-64FF-40D7-A0E4-94A2766B1CA6}" type="pres">
      <dgm:prSet presAssocID="{4F1CDF54-97E3-4141-BF0C-D26610819E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B3D9FCF-12C1-485D-A1B4-41C63A918B89}" type="pres">
      <dgm:prSet presAssocID="{0DB90F54-CCAB-4B85-A2BE-BD0C9992C611}" presName="parentText" presStyleLbl="node1" presStyleIdx="0" presStyleCnt="1" custScaleY="43597" custLinFactY="-42325" custLinFactNeighborX="-5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AB926CD-F136-4694-A046-93D091AB338A}" type="pres">
      <dgm:prSet presAssocID="{0DB90F54-CCAB-4B85-A2BE-BD0C9992C611}" presName="childText" presStyleLbl="revTx" presStyleIdx="0" presStyleCnt="1" custLinFactY="-27450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78139519-44CE-446F-BDBF-AACF0083731F}" type="presOf" srcId="{4F1CDF54-97E3-4141-BF0C-D26610819EED}" destId="{60C6FDC9-64FF-40D7-A0E4-94A2766B1CA6}" srcOrd="0" destOrd="0" presId="urn:microsoft.com/office/officeart/2005/8/layout/vList2"/>
    <dgm:cxn modelId="{AF7ABAE8-BEC3-4D97-9BF8-235EFD999E82}" type="presOf" srcId="{F6676FAB-9F4F-4113-B691-F5FA15A97874}" destId="{0AB926CD-F136-4694-A046-93D091AB338A}" srcOrd="0" destOrd="0" presId="urn:microsoft.com/office/officeart/2005/8/layout/vList2"/>
    <dgm:cxn modelId="{9640F1DB-5B17-460E-BAAD-627684C55F3E}" type="presOf" srcId="{0DB90F54-CCAB-4B85-A2BE-BD0C9992C611}" destId="{5B3D9FCF-12C1-485D-A1B4-41C63A918B89}" srcOrd="0" destOrd="0" presId="urn:microsoft.com/office/officeart/2005/8/layout/vList2"/>
    <dgm:cxn modelId="{9C995594-EC0D-4B3D-BF35-C41DE52960D7}" srcId="{0DB90F54-CCAB-4B85-A2BE-BD0C9992C611}" destId="{F6676FAB-9F4F-4113-B691-F5FA15A97874}" srcOrd="0" destOrd="0" parTransId="{F7ADB6E6-5C16-4BF3-AA92-2CB0E9239EB7}" sibTransId="{FA2FC4A7-3602-4287-AAE2-B53565E97918}"/>
    <dgm:cxn modelId="{4D51B461-5D2F-4EA2-9B7B-45B9EB395960}" srcId="{4F1CDF54-97E3-4141-BF0C-D26610819EED}" destId="{0DB90F54-CCAB-4B85-A2BE-BD0C9992C611}" srcOrd="0" destOrd="0" parTransId="{7F924948-3432-4234-B8EB-35E32888A800}" sibTransId="{F78A1BD5-8294-40E7-9CBD-33CBE19316DD}"/>
    <dgm:cxn modelId="{C654DD35-6F5B-400A-A626-F920E1DA95AE}" type="presParOf" srcId="{60C6FDC9-64FF-40D7-A0E4-94A2766B1CA6}" destId="{5B3D9FCF-12C1-485D-A1B4-41C63A918B89}" srcOrd="0" destOrd="0" presId="urn:microsoft.com/office/officeart/2005/8/layout/vList2"/>
    <dgm:cxn modelId="{DA53AE62-115B-401A-AE3D-624C0A4A7D4F}" type="presParOf" srcId="{60C6FDC9-64FF-40D7-A0E4-94A2766B1CA6}" destId="{0AB926CD-F136-4694-A046-93D091AB338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1CDF54-97E3-4141-BF0C-D26610819E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0DB90F54-CCAB-4B85-A2BE-BD0C9992C611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/>
            <a:t>Memòria descriptiva i econòmica (model normalitzat)</a:t>
          </a:r>
          <a:endParaRPr lang="ca-ES" sz="2000" dirty="0"/>
        </a:p>
      </dgm:t>
    </dgm:pt>
    <dgm:pt modelId="{7F924948-3432-4234-B8EB-35E32888A800}" type="parTrans" cxnId="{4D51B461-5D2F-4EA2-9B7B-45B9EB395960}">
      <dgm:prSet/>
      <dgm:spPr/>
      <dgm:t>
        <a:bodyPr/>
        <a:lstStyle/>
        <a:p>
          <a:endParaRPr lang="ca-ES"/>
        </a:p>
      </dgm:t>
    </dgm:pt>
    <dgm:pt modelId="{F78A1BD5-8294-40E7-9CBD-33CBE19316DD}" type="sibTrans" cxnId="{4D51B461-5D2F-4EA2-9B7B-45B9EB395960}">
      <dgm:prSet/>
      <dgm:spPr/>
      <dgm:t>
        <a:bodyPr/>
        <a:lstStyle/>
        <a:p>
          <a:endParaRPr lang="ca-ES"/>
        </a:p>
      </dgm:t>
    </dgm:pt>
    <dgm:pt modelId="{F6676FAB-9F4F-4113-B691-F5FA15A97874}">
      <dgm:prSet custT="1"/>
      <dgm:spPr/>
      <dgm:t>
        <a:bodyPr/>
        <a:lstStyle/>
        <a:p>
          <a:endParaRPr lang="ca-E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7ADB6E6-5C16-4BF3-AA92-2CB0E9239EB7}" type="parTrans" cxnId="{9C995594-EC0D-4B3D-BF35-C41DE52960D7}">
      <dgm:prSet/>
      <dgm:spPr/>
      <dgm:t>
        <a:bodyPr/>
        <a:lstStyle/>
        <a:p>
          <a:endParaRPr lang="ca-ES"/>
        </a:p>
      </dgm:t>
    </dgm:pt>
    <dgm:pt modelId="{FA2FC4A7-3602-4287-AAE2-B53565E97918}" type="sibTrans" cxnId="{9C995594-EC0D-4B3D-BF35-C41DE52960D7}">
      <dgm:prSet/>
      <dgm:spPr/>
      <dgm:t>
        <a:bodyPr/>
        <a:lstStyle/>
        <a:p>
          <a:endParaRPr lang="ca-ES"/>
        </a:p>
      </dgm:t>
    </dgm:pt>
    <dgm:pt modelId="{60C6FDC9-64FF-40D7-A0E4-94A2766B1CA6}" type="pres">
      <dgm:prSet presAssocID="{4F1CDF54-97E3-4141-BF0C-D26610819E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B3D9FCF-12C1-485D-A1B4-41C63A918B89}" type="pres">
      <dgm:prSet presAssocID="{0DB90F54-CCAB-4B85-A2BE-BD0C9992C611}" presName="parentText" presStyleLbl="node1" presStyleIdx="0" presStyleCnt="1" custScaleY="34485" custLinFactY="-55535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AB926CD-F136-4694-A046-93D091AB338A}" type="pres">
      <dgm:prSet presAssocID="{0DB90F54-CCAB-4B85-A2BE-BD0C9992C611}" presName="childText" presStyleLbl="revTx" presStyleIdx="0" presStyleCnt="1" custLinFactY="-27450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78139519-44CE-446F-BDBF-AACF0083731F}" type="presOf" srcId="{4F1CDF54-97E3-4141-BF0C-D26610819EED}" destId="{60C6FDC9-64FF-40D7-A0E4-94A2766B1CA6}" srcOrd="0" destOrd="0" presId="urn:microsoft.com/office/officeart/2005/8/layout/vList2"/>
    <dgm:cxn modelId="{AF7ABAE8-BEC3-4D97-9BF8-235EFD999E82}" type="presOf" srcId="{F6676FAB-9F4F-4113-B691-F5FA15A97874}" destId="{0AB926CD-F136-4694-A046-93D091AB338A}" srcOrd="0" destOrd="0" presId="urn:microsoft.com/office/officeart/2005/8/layout/vList2"/>
    <dgm:cxn modelId="{9640F1DB-5B17-460E-BAAD-627684C55F3E}" type="presOf" srcId="{0DB90F54-CCAB-4B85-A2BE-BD0C9992C611}" destId="{5B3D9FCF-12C1-485D-A1B4-41C63A918B89}" srcOrd="0" destOrd="0" presId="urn:microsoft.com/office/officeart/2005/8/layout/vList2"/>
    <dgm:cxn modelId="{9C995594-EC0D-4B3D-BF35-C41DE52960D7}" srcId="{0DB90F54-CCAB-4B85-A2BE-BD0C9992C611}" destId="{F6676FAB-9F4F-4113-B691-F5FA15A97874}" srcOrd="0" destOrd="0" parTransId="{F7ADB6E6-5C16-4BF3-AA92-2CB0E9239EB7}" sibTransId="{FA2FC4A7-3602-4287-AAE2-B53565E97918}"/>
    <dgm:cxn modelId="{4D51B461-5D2F-4EA2-9B7B-45B9EB395960}" srcId="{4F1CDF54-97E3-4141-BF0C-D26610819EED}" destId="{0DB90F54-CCAB-4B85-A2BE-BD0C9992C611}" srcOrd="0" destOrd="0" parTransId="{7F924948-3432-4234-B8EB-35E32888A800}" sibTransId="{F78A1BD5-8294-40E7-9CBD-33CBE19316DD}"/>
    <dgm:cxn modelId="{C654DD35-6F5B-400A-A626-F920E1DA95AE}" type="presParOf" srcId="{60C6FDC9-64FF-40D7-A0E4-94A2766B1CA6}" destId="{5B3D9FCF-12C1-485D-A1B4-41C63A918B89}" srcOrd="0" destOrd="0" presId="urn:microsoft.com/office/officeart/2005/8/layout/vList2"/>
    <dgm:cxn modelId="{DA53AE62-115B-401A-AE3D-624C0A4A7D4F}" type="presParOf" srcId="{60C6FDC9-64FF-40D7-A0E4-94A2766B1CA6}" destId="{0AB926CD-F136-4694-A046-93D091AB338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690D89-B028-47EC-B6B9-48F352C050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FF522977-E8AB-4B10-A117-83EBED722258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/>
            <a:t>Termini per justificar</a:t>
          </a:r>
          <a:endParaRPr lang="ca-ES" sz="2000" dirty="0"/>
        </a:p>
      </dgm:t>
    </dgm:pt>
    <dgm:pt modelId="{4EF5C103-CE91-48EE-8E00-C8E386983AE3}" type="parTrans" cxnId="{D8E1A9DA-EA80-4847-A7B5-E482F5469E8E}">
      <dgm:prSet/>
      <dgm:spPr/>
      <dgm:t>
        <a:bodyPr/>
        <a:lstStyle/>
        <a:p>
          <a:endParaRPr lang="ca-ES" sz="4400"/>
        </a:p>
      </dgm:t>
    </dgm:pt>
    <dgm:pt modelId="{F266CA87-2811-4BC5-978A-677C907ABCA5}" type="sibTrans" cxnId="{D8E1A9DA-EA80-4847-A7B5-E482F5469E8E}">
      <dgm:prSet/>
      <dgm:spPr/>
      <dgm:t>
        <a:bodyPr/>
        <a:lstStyle/>
        <a:p>
          <a:endParaRPr lang="ca-ES" sz="4400"/>
        </a:p>
      </dgm:t>
    </dgm:pt>
    <dgm:pt modelId="{6F8BBF02-CB6F-4BD2-9E5D-389F7050BB59}">
      <dgm:prSet phldrT="[Text]"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Fins el dia 31 de gener de 2023</a:t>
          </a:r>
          <a:endParaRPr lang="ca-E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3485E21-37EC-47CC-A4C6-0A46004EB0D4}" type="parTrans" cxnId="{3078E225-4A16-45D5-8EED-2DDE23303068}">
      <dgm:prSet/>
      <dgm:spPr/>
      <dgm:t>
        <a:bodyPr/>
        <a:lstStyle/>
        <a:p>
          <a:endParaRPr lang="ca-ES" sz="4400"/>
        </a:p>
      </dgm:t>
    </dgm:pt>
    <dgm:pt modelId="{087A3368-3D49-46CE-A157-74CFE1486EFD}" type="sibTrans" cxnId="{3078E225-4A16-45D5-8EED-2DDE23303068}">
      <dgm:prSet/>
      <dgm:spPr/>
      <dgm:t>
        <a:bodyPr/>
        <a:lstStyle/>
        <a:p>
          <a:endParaRPr lang="ca-ES" sz="4400"/>
        </a:p>
      </dgm:t>
    </dgm:pt>
    <dgm:pt modelId="{AB4E5E2A-EAD7-4A32-8274-8F4CC06202B5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/>
            <a:t>Modalitat de justificació</a:t>
          </a:r>
          <a:endParaRPr lang="ca-ES" sz="2000" dirty="0"/>
        </a:p>
      </dgm:t>
    </dgm:pt>
    <dgm:pt modelId="{7AFE813A-E9C3-4346-B7FB-17CD7D0E0195}" type="parTrans" cxnId="{FE863892-F552-42DC-A801-D91C8124578A}">
      <dgm:prSet/>
      <dgm:spPr/>
      <dgm:t>
        <a:bodyPr/>
        <a:lstStyle/>
        <a:p>
          <a:endParaRPr lang="ca-ES" sz="4400"/>
        </a:p>
      </dgm:t>
    </dgm:pt>
    <dgm:pt modelId="{063A7A6A-CA35-423F-B286-F668C5447C98}" type="sibTrans" cxnId="{FE863892-F552-42DC-A801-D91C8124578A}">
      <dgm:prSet/>
      <dgm:spPr/>
      <dgm:t>
        <a:bodyPr/>
        <a:lstStyle/>
        <a:p>
          <a:endParaRPr lang="ca-ES" sz="4400"/>
        </a:p>
      </dgm:t>
    </dgm:pt>
    <dgm:pt modelId="{8C5E1BF6-E85A-4E9F-847E-92E7B7D736A7}">
      <dgm:prSet phldrT="[Text]"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Compte justificatiu sense justificants de despesa</a:t>
          </a:r>
          <a:endParaRPr lang="ca-E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E288877-A597-4E26-B3F5-4941094AB996}" type="parTrans" cxnId="{067DA0A1-CE8E-4150-BF7E-45ACD45D789C}">
      <dgm:prSet/>
      <dgm:spPr/>
      <dgm:t>
        <a:bodyPr/>
        <a:lstStyle/>
        <a:p>
          <a:endParaRPr lang="ca-ES" sz="4400"/>
        </a:p>
      </dgm:t>
    </dgm:pt>
    <dgm:pt modelId="{EC50E339-5501-4916-82EA-08D19506A0C7}" type="sibTrans" cxnId="{067DA0A1-CE8E-4150-BF7E-45ACD45D789C}">
      <dgm:prSet/>
      <dgm:spPr/>
      <dgm:t>
        <a:bodyPr/>
        <a:lstStyle/>
        <a:p>
          <a:endParaRPr lang="ca-ES" sz="4400"/>
        </a:p>
      </dgm:t>
    </dgm:pt>
    <dgm:pt modelId="{507D418A-13BD-4C6D-BAA7-2F6423BAD95B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/>
            <a:t>Documentació que cal aportar</a:t>
          </a:r>
          <a:endParaRPr lang="ca-ES" sz="2000" dirty="0"/>
        </a:p>
      </dgm:t>
    </dgm:pt>
    <dgm:pt modelId="{2E1B2451-E5C2-4716-B706-9F3EAEAD00D0}" type="parTrans" cxnId="{4E8C1EE1-331C-4BB2-A8C0-F49A9A7EA27E}">
      <dgm:prSet/>
      <dgm:spPr/>
      <dgm:t>
        <a:bodyPr/>
        <a:lstStyle/>
        <a:p>
          <a:endParaRPr lang="ca-ES" sz="4400"/>
        </a:p>
      </dgm:t>
    </dgm:pt>
    <dgm:pt modelId="{A317CC82-9201-47B6-B1CC-E99D7765AF21}" type="sibTrans" cxnId="{4E8C1EE1-331C-4BB2-A8C0-F49A9A7EA27E}">
      <dgm:prSet/>
      <dgm:spPr/>
      <dgm:t>
        <a:bodyPr/>
        <a:lstStyle/>
        <a:p>
          <a:endParaRPr lang="ca-ES" sz="4400"/>
        </a:p>
      </dgm:t>
    </dgm:pt>
    <dgm:pt modelId="{765370E6-A407-4C71-B64B-3C54004C3179}">
      <dgm:prSet phldrT="[Text]"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Detallat en la base 21 de les BR (Línia 1 i 2)</a:t>
          </a:r>
          <a:endParaRPr lang="ca-E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9D13B6E-2F13-4057-9FFB-F1FF07CBE7BE}" type="parTrans" cxnId="{1A0E034E-1E74-4F75-B8C7-4D1A30D3EBFF}">
      <dgm:prSet/>
      <dgm:spPr/>
      <dgm:t>
        <a:bodyPr/>
        <a:lstStyle/>
        <a:p>
          <a:endParaRPr lang="ca-ES" sz="4400"/>
        </a:p>
      </dgm:t>
    </dgm:pt>
    <dgm:pt modelId="{FFED3752-4016-4E03-A4FC-2EC2F88D6524}" type="sibTrans" cxnId="{1A0E034E-1E74-4F75-B8C7-4D1A30D3EBFF}">
      <dgm:prSet/>
      <dgm:spPr/>
      <dgm:t>
        <a:bodyPr/>
        <a:lstStyle/>
        <a:p>
          <a:endParaRPr lang="ca-ES" sz="4400"/>
        </a:p>
      </dgm:t>
    </dgm:pt>
    <dgm:pt modelId="{140B4E01-811A-4DA1-A57C-16CC57FECD41}">
      <dgm:prSet phldrT="[Text]"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Ordenada</a:t>
          </a:r>
          <a:endParaRPr lang="ca-E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1059510-569B-42C2-BE0A-AF44C7B01604}" type="parTrans" cxnId="{E6B910CD-69EC-447E-9974-93D59274E111}">
      <dgm:prSet/>
      <dgm:spPr/>
      <dgm:t>
        <a:bodyPr/>
        <a:lstStyle/>
        <a:p>
          <a:endParaRPr lang="ca-ES" sz="4400"/>
        </a:p>
      </dgm:t>
    </dgm:pt>
    <dgm:pt modelId="{F8AC515C-3479-45D4-AF3D-7A42E106BF00}" type="sibTrans" cxnId="{E6B910CD-69EC-447E-9974-93D59274E111}">
      <dgm:prSet/>
      <dgm:spPr/>
      <dgm:t>
        <a:bodyPr/>
        <a:lstStyle/>
        <a:p>
          <a:endParaRPr lang="ca-ES" sz="4400"/>
        </a:p>
      </dgm:t>
    </dgm:pt>
    <dgm:pt modelId="{E4F5728F-E5CE-42DA-95FB-DA65596A4AD5}">
      <dgm:prSet phldrT="[Text]"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Clarament identificada</a:t>
          </a:r>
          <a:endParaRPr lang="ca-E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CA7DC76-C715-4A89-832A-2354C6F72558}" type="parTrans" cxnId="{270188BB-F78A-4B38-8BAF-523DDEA632F8}">
      <dgm:prSet/>
      <dgm:spPr/>
      <dgm:t>
        <a:bodyPr/>
        <a:lstStyle/>
        <a:p>
          <a:endParaRPr lang="ca-ES" sz="4400"/>
        </a:p>
      </dgm:t>
    </dgm:pt>
    <dgm:pt modelId="{525741A3-62A4-4716-B121-6781F5A3C38F}" type="sibTrans" cxnId="{270188BB-F78A-4B38-8BAF-523DDEA632F8}">
      <dgm:prSet/>
      <dgm:spPr/>
      <dgm:t>
        <a:bodyPr/>
        <a:lstStyle/>
        <a:p>
          <a:endParaRPr lang="ca-ES" sz="4400"/>
        </a:p>
      </dgm:t>
    </dgm:pt>
    <dgm:pt modelId="{CB6396C0-D2DF-4A70-A707-9133B0B892E5}" type="pres">
      <dgm:prSet presAssocID="{26690D89-B028-47EC-B6B9-48F352C050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DD26C7CB-708E-406C-8E87-C01601F795BD}" type="pres">
      <dgm:prSet presAssocID="{FF522977-E8AB-4B10-A117-83EBED722258}" presName="parentText" presStyleLbl="node1" presStyleIdx="0" presStyleCnt="3" custScaleY="5887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6F1A5AC-9008-4B96-B22C-E441C8D7A9E6}" type="pres">
      <dgm:prSet presAssocID="{FF522977-E8AB-4B10-A117-83EBED72225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E44DD63-03B0-42FF-BE6D-447BD535B770}" type="pres">
      <dgm:prSet presAssocID="{AB4E5E2A-EAD7-4A32-8274-8F4CC06202B5}" presName="parentText" presStyleLbl="node1" presStyleIdx="1" presStyleCnt="3" custScaleY="5887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5769421-9A90-4F9C-9945-712E6DD437AB}" type="pres">
      <dgm:prSet presAssocID="{AB4E5E2A-EAD7-4A32-8274-8F4CC06202B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5E9901E-A841-4D43-B9D9-79222A53F597}" type="pres">
      <dgm:prSet presAssocID="{507D418A-13BD-4C6D-BAA7-2F6423BAD95B}" presName="parentText" presStyleLbl="node1" presStyleIdx="2" presStyleCnt="3" custScaleY="5887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863EBA1-971C-4D06-AF5F-611BDA12AAF3}" type="pres">
      <dgm:prSet presAssocID="{507D418A-13BD-4C6D-BAA7-2F6423BAD95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38DD30ED-90F1-47C8-97EE-C8E6941CEC3E}" type="presOf" srcId="{6F8BBF02-CB6F-4BD2-9E5D-389F7050BB59}" destId="{16F1A5AC-9008-4B96-B22C-E441C8D7A9E6}" srcOrd="0" destOrd="0" presId="urn:microsoft.com/office/officeart/2005/8/layout/vList2"/>
    <dgm:cxn modelId="{4E8C1EE1-331C-4BB2-A8C0-F49A9A7EA27E}" srcId="{26690D89-B028-47EC-B6B9-48F352C050D5}" destId="{507D418A-13BD-4C6D-BAA7-2F6423BAD95B}" srcOrd="2" destOrd="0" parTransId="{2E1B2451-E5C2-4716-B706-9F3EAEAD00D0}" sibTransId="{A317CC82-9201-47B6-B1CC-E99D7765AF21}"/>
    <dgm:cxn modelId="{70E428ED-F68C-4C4F-AE87-166739DA1B79}" type="presOf" srcId="{8C5E1BF6-E85A-4E9F-847E-92E7B7D736A7}" destId="{45769421-9A90-4F9C-9945-712E6DD437AB}" srcOrd="0" destOrd="0" presId="urn:microsoft.com/office/officeart/2005/8/layout/vList2"/>
    <dgm:cxn modelId="{FE863892-F552-42DC-A801-D91C8124578A}" srcId="{26690D89-B028-47EC-B6B9-48F352C050D5}" destId="{AB4E5E2A-EAD7-4A32-8274-8F4CC06202B5}" srcOrd="1" destOrd="0" parTransId="{7AFE813A-E9C3-4346-B7FB-17CD7D0E0195}" sibTransId="{063A7A6A-CA35-423F-B286-F668C5447C98}"/>
    <dgm:cxn modelId="{1A0E034E-1E74-4F75-B8C7-4D1A30D3EBFF}" srcId="{507D418A-13BD-4C6D-BAA7-2F6423BAD95B}" destId="{765370E6-A407-4C71-B64B-3C54004C3179}" srcOrd="0" destOrd="0" parTransId="{D9D13B6E-2F13-4057-9FFB-F1FF07CBE7BE}" sibTransId="{FFED3752-4016-4E03-A4FC-2EC2F88D6524}"/>
    <dgm:cxn modelId="{D2A52086-BB2E-45E7-B5BD-B04FE1F5BEA3}" type="presOf" srcId="{765370E6-A407-4C71-B64B-3C54004C3179}" destId="{E863EBA1-971C-4D06-AF5F-611BDA12AAF3}" srcOrd="0" destOrd="0" presId="urn:microsoft.com/office/officeart/2005/8/layout/vList2"/>
    <dgm:cxn modelId="{C7319CA4-F279-4053-976F-6E8CEBC1B8C9}" type="presOf" srcId="{AB4E5E2A-EAD7-4A32-8274-8F4CC06202B5}" destId="{6E44DD63-03B0-42FF-BE6D-447BD535B770}" srcOrd="0" destOrd="0" presId="urn:microsoft.com/office/officeart/2005/8/layout/vList2"/>
    <dgm:cxn modelId="{D8E1A9DA-EA80-4847-A7B5-E482F5469E8E}" srcId="{26690D89-B028-47EC-B6B9-48F352C050D5}" destId="{FF522977-E8AB-4B10-A117-83EBED722258}" srcOrd="0" destOrd="0" parTransId="{4EF5C103-CE91-48EE-8E00-C8E386983AE3}" sibTransId="{F266CA87-2811-4BC5-978A-677C907ABCA5}"/>
    <dgm:cxn modelId="{E6B910CD-69EC-447E-9974-93D59274E111}" srcId="{507D418A-13BD-4C6D-BAA7-2F6423BAD95B}" destId="{140B4E01-811A-4DA1-A57C-16CC57FECD41}" srcOrd="1" destOrd="0" parTransId="{A1059510-569B-42C2-BE0A-AF44C7B01604}" sibTransId="{F8AC515C-3479-45D4-AF3D-7A42E106BF00}"/>
    <dgm:cxn modelId="{8D5328DA-05C9-47B9-B4FE-F8EFB5C3CC42}" type="presOf" srcId="{E4F5728F-E5CE-42DA-95FB-DA65596A4AD5}" destId="{E863EBA1-971C-4D06-AF5F-611BDA12AAF3}" srcOrd="0" destOrd="2" presId="urn:microsoft.com/office/officeart/2005/8/layout/vList2"/>
    <dgm:cxn modelId="{1BF74241-6289-43FE-8DB5-35B76F399932}" type="presOf" srcId="{FF522977-E8AB-4B10-A117-83EBED722258}" destId="{DD26C7CB-708E-406C-8E87-C01601F795BD}" srcOrd="0" destOrd="0" presId="urn:microsoft.com/office/officeart/2005/8/layout/vList2"/>
    <dgm:cxn modelId="{7E9B2A81-4E2C-4FB7-905B-8A57B8FE5354}" type="presOf" srcId="{26690D89-B028-47EC-B6B9-48F352C050D5}" destId="{CB6396C0-D2DF-4A70-A707-9133B0B892E5}" srcOrd="0" destOrd="0" presId="urn:microsoft.com/office/officeart/2005/8/layout/vList2"/>
    <dgm:cxn modelId="{270188BB-F78A-4B38-8BAF-523DDEA632F8}" srcId="{507D418A-13BD-4C6D-BAA7-2F6423BAD95B}" destId="{E4F5728F-E5CE-42DA-95FB-DA65596A4AD5}" srcOrd="2" destOrd="0" parTransId="{4CA7DC76-C715-4A89-832A-2354C6F72558}" sibTransId="{525741A3-62A4-4716-B121-6781F5A3C38F}"/>
    <dgm:cxn modelId="{404BE0DE-2C14-4148-AAB5-13D8D3E307A8}" type="presOf" srcId="{507D418A-13BD-4C6D-BAA7-2F6423BAD95B}" destId="{F5E9901E-A841-4D43-B9D9-79222A53F597}" srcOrd="0" destOrd="0" presId="urn:microsoft.com/office/officeart/2005/8/layout/vList2"/>
    <dgm:cxn modelId="{3078E225-4A16-45D5-8EED-2DDE23303068}" srcId="{FF522977-E8AB-4B10-A117-83EBED722258}" destId="{6F8BBF02-CB6F-4BD2-9E5D-389F7050BB59}" srcOrd="0" destOrd="0" parTransId="{23485E21-37EC-47CC-A4C6-0A46004EB0D4}" sibTransId="{087A3368-3D49-46CE-A157-74CFE1486EFD}"/>
    <dgm:cxn modelId="{067DA0A1-CE8E-4150-BF7E-45ACD45D789C}" srcId="{AB4E5E2A-EAD7-4A32-8274-8F4CC06202B5}" destId="{8C5E1BF6-E85A-4E9F-847E-92E7B7D736A7}" srcOrd="0" destOrd="0" parTransId="{FE288877-A597-4E26-B3F5-4941094AB996}" sibTransId="{EC50E339-5501-4916-82EA-08D19506A0C7}"/>
    <dgm:cxn modelId="{D9B87D41-9E3F-4F06-83F0-4E4BF6A7F561}" type="presOf" srcId="{140B4E01-811A-4DA1-A57C-16CC57FECD41}" destId="{E863EBA1-971C-4D06-AF5F-611BDA12AAF3}" srcOrd="0" destOrd="1" presId="urn:microsoft.com/office/officeart/2005/8/layout/vList2"/>
    <dgm:cxn modelId="{A5C16F9E-7FB4-4C56-BF7F-9A8074C61894}" type="presParOf" srcId="{CB6396C0-D2DF-4A70-A707-9133B0B892E5}" destId="{DD26C7CB-708E-406C-8E87-C01601F795BD}" srcOrd="0" destOrd="0" presId="urn:microsoft.com/office/officeart/2005/8/layout/vList2"/>
    <dgm:cxn modelId="{F8EFE77F-32E5-49A2-8889-B960A05DAA3B}" type="presParOf" srcId="{CB6396C0-D2DF-4A70-A707-9133B0B892E5}" destId="{16F1A5AC-9008-4B96-B22C-E441C8D7A9E6}" srcOrd="1" destOrd="0" presId="urn:microsoft.com/office/officeart/2005/8/layout/vList2"/>
    <dgm:cxn modelId="{8A5E6F83-9C96-4235-8168-4081E96DB40B}" type="presParOf" srcId="{CB6396C0-D2DF-4A70-A707-9133B0B892E5}" destId="{6E44DD63-03B0-42FF-BE6D-447BD535B770}" srcOrd="2" destOrd="0" presId="urn:microsoft.com/office/officeart/2005/8/layout/vList2"/>
    <dgm:cxn modelId="{1C7DB2DD-1C70-4019-B985-E8EB767440A2}" type="presParOf" srcId="{CB6396C0-D2DF-4A70-A707-9133B0B892E5}" destId="{45769421-9A90-4F9C-9945-712E6DD437AB}" srcOrd="3" destOrd="0" presId="urn:microsoft.com/office/officeart/2005/8/layout/vList2"/>
    <dgm:cxn modelId="{1FC5EB4A-26B5-4890-B1C9-38E1F325185D}" type="presParOf" srcId="{CB6396C0-D2DF-4A70-A707-9133B0B892E5}" destId="{F5E9901E-A841-4D43-B9D9-79222A53F597}" srcOrd="4" destOrd="0" presId="urn:microsoft.com/office/officeart/2005/8/layout/vList2"/>
    <dgm:cxn modelId="{9A0C7BE1-7300-44EE-AE75-C339800C001A}" type="presParOf" srcId="{CB6396C0-D2DF-4A70-A707-9133B0B892E5}" destId="{E863EBA1-971C-4D06-AF5F-611BDA12AAF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690D89-B028-47EC-B6B9-48F352C050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A3AC3169-FBF6-4522-B852-C91D46716D59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/>
            <a:t>Formulari de justificació</a:t>
          </a:r>
          <a:endParaRPr lang="ca-ES" sz="2000" dirty="0"/>
        </a:p>
      </dgm:t>
    </dgm:pt>
    <dgm:pt modelId="{2FEB81D5-E9C5-4D8C-AF03-B72C809D5708}" type="parTrans" cxnId="{2D90362A-A6AE-408B-A912-2B77726B0218}">
      <dgm:prSet/>
      <dgm:spPr/>
      <dgm:t>
        <a:bodyPr/>
        <a:lstStyle/>
        <a:p>
          <a:endParaRPr lang="ca-ES" sz="4400"/>
        </a:p>
      </dgm:t>
    </dgm:pt>
    <dgm:pt modelId="{B950EAFD-B6FF-43EA-8CED-B3A367F4368D}" type="sibTrans" cxnId="{2D90362A-A6AE-408B-A912-2B77726B0218}">
      <dgm:prSet/>
      <dgm:spPr/>
      <dgm:t>
        <a:bodyPr/>
        <a:lstStyle/>
        <a:p>
          <a:endParaRPr lang="ca-ES" sz="4400"/>
        </a:p>
      </dgm:t>
    </dgm:pt>
    <dgm:pt modelId="{4C4C190C-FDBB-4933-A07E-EE85597A861D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/>
            <a:t>Bases Reguladores i Convocatòria</a:t>
          </a:r>
          <a:endParaRPr lang="ca-ES" sz="2000" dirty="0"/>
        </a:p>
      </dgm:t>
    </dgm:pt>
    <dgm:pt modelId="{057A25A3-C33F-439F-8A0F-C379B1D512E4}" type="parTrans" cxnId="{A0B8DD05-78F9-4E78-AC90-C15EC8EE729C}">
      <dgm:prSet/>
      <dgm:spPr/>
      <dgm:t>
        <a:bodyPr/>
        <a:lstStyle/>
        <a:p>
          <a:endParaRPr lang="ca-ES" sz="4400"/>
        </a:p>
      </dgm:t>
    </dgm:pt>
    <dgm:pt modelId="{D4F5F1EE-3526-4F5C-B371-57495C825A2B}" type="sibTrans" cxnId="{A0B8DD05-78F9-4E78-AC90-C15EC8EE729C}">
      <dgm:prSet/>
      <dgm:spPr/>
      <dgm:t>
        <a:bodyPr/>
        <a:lstStyle/>
        <a:p>
          <a:endParaRPr lang="ca-ES" sz="4400"/>
        </a:p>
      </dgm:t>
    </dgm:pt>
    <dgm:pt modelId="{809510CF-E363-435F-82CF-C6A9ACD0353E}">
      <dgm:prSet phldrT="[Text]"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Especial atenció als rètols </a:t>
          </a:r>
          <a:r>
            <a:rPr lang="ca-ES" sz="1800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“Opcional”</a:t>
          </a:r>
          <a:r>
            <a:rPr lang="ca-ES" sz="180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: segons el cas pot ser preceptiu</a:t>
          </a:r>
          <a:endParaRPr lang="ca-E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4E374F9-5955-4082-9297-953AE634EA26}" type="parTrans" cxnId="{99ECC651-55B6-4BD6-A1E8-A40BAF106D39}">
      <dgm:prSet/>
      <dgm:spPr/>
      <dgm:t>
        <a:bodyPr/>
        <a:lstStyle/>
        <a:p>
          <a:endParaRPr lang="ca-ES" sz="4400"/>
        </a:p>
      </dgm:t>
    </dgm:pt>
    <dgm:pt modelId="{7C160459-9A78-46EB-9146-B19835F22D75}" type="sibTrans" cxnId="{99ECC651-55B6-4BD6-A1E8-A40BAF106D39}">
      <dgm:prSet/>
      <dgm:spPr/>
      <dgm:t>
        <a:bodyPr/>
        <a:lstStyle/>
        <a:p>
          <a:endParaRPr lang="ca-ES" sz="4400"/>
        </a:p>
      </dgm:t>
    </dgm:pt>
    <dgm:pt modelId="{70E0094D-F950-421D-AF08-B6B136C69C64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/>
            <a:t>Liquidació del pressupost</a:t>
          </a:r>
          <a:endParaRPr lang="ca-ES" sz="2000" dirty="0"/>
        </a:p>
      </dgm:t>
    </dgm:pt>
    <dgm:pt modelId="{92C62835-EA04-41ED-9580-034ADCF2F711}" type="parTrans" cxnId="{6C7C7EF0-6F45-4148-A072-A496115CE081}">
      <dgm:prSet/>
      <dgm:spPr/>
      <dgm:t>
        <a:bodyPr/>
        <a:lstStyle/>
        <a:p>
          <a:endParaRPr lang="ca-ES" sz="4400"/>
        </a:p>
      </dgm:t>
    </dgm:pt>
    <dgm:pt modelId="{93B69D75-2B08-4148-9FF6-F76EE450B22F}" type="sibTrans" cxnId="{6C7C7EF0-6F45-4148-A072-A496115CE081}">
      <dgm:prSet/>
      <dgm:spPr/>
      <dgm:t>
        <a:bodyPr/>
        <a:lstStyle/>
        <a:p>
          <a:endParaRPr lang="ca-ES" sz="4400"/>
        </a:p>
      </dgm:t>
    </dgm:pt>
    <dgm:pt modelId="{8F2254E7-EA51-4B09-BBCB-D723D65123FC}">
      <dgm:prSet phldrT="[Text]"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Lectura exhaustiva</a:t>
          </a:r>
          <a:endParaRPr lang="ca-E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CE2660D-F0A6-45EC-8EDC-4EEE756FB748}" type="parTrans" cxnId="{361E69BF-7215-4CC8-B97B-FBBCEC2D073F}">
      <dgm:prSet/>
      <dgm:spPr/>
      <dgm:t>
        <a:bodyPr/>
        <a:lstStyle/>
        <a:p>
          <a:endParaRPr lang="ca-ES" sz="4400"/>
        </a:p>
      </dgm:t>
    </dgm:pt>
    <dgm:pt modelId="{07C58F03-A17F-47F3-A181-3E64806BA194}" type="sibTrans" cxnId="{361E69BF-7215-4CC8-B97B-FBBCEC2D073F}">
      <dgm:prSet/>
      <dgm:spPr/>
      <dgm:t>
        <a:bodyPr/>
        <a:lstStyle/>
        <a:p>
          <a:endParaRPr lang="ca-ES" sz="4400"/>
        </a:p>
      </dgm:t>
    </dgm:pt>
    <dgm:pt modelId="{17DFF807-1709-438A-938C-3F2177805CA7}">
      <dgm:prSet phldrT="[Text]"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L’import total de despeses ha de coincidir amb l’import total d’ingressos</a:t>
          </a:r>
          <a:endParaRPr lang="ca-E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D974974-72BF-458F-A822-1D5237BDB220}" type="parTrans" cxnId="{FCD7FAE8-581D-40EC-82EA-D69053DA2A92}">
      <dgm:prSet/>
      <dgm:spPr/>
      <dgm:t>
        <a:bodyPr/>
        <a:lstStyle/>
        <a:p>
          <a:endParaRPr lang="ca-ES" sz="4400"/>
        </a:p>
      </dgm:t>
    </dgm:pt>
    <dgm:pt modelId="{DE8EE329-061E-400D-8DEB-9D533B591079}" type="sibTrans" cxnId="{FCD7FAE8-581D-40EC-82EA-D69053DA2A92}">
      <dgm:prSet/>
      <dgm:spPr/>
      <dgm:t>
        <a:bodyPr/>
        <a:lstStyle/>
        <a:p>
          <a:endParaRPr lang="ca-ES" sz="4400"/>
        </a:p>
      </dgm:t>
    </dgm:pt>
    <dgm:pt modelId="{6AB7FE9D-3AD6-4EC9-8D72-52D423959ABA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/>
            <a:t>Despeses</a:t>
          </a:r>
          <a:endParaRPr lang="ca-ES" sz="2000" dirty="0"/>
        </a:p>
      </dgm:t>
    </dgm:pt>
    <dgm:pt modelId="{5CD9A3D5-FF8A-4AA7-8640-B52973039063}" type="parTrans" cxnId="{CACCC7A2-532B-4EB2-A3F1-A89AE5C4B702}">
      <dgm:prSet/>
      <dgm:spPr/>
      <dgm:t>
        <a:bodyPr/>
        <a:lstStyle/>
        <a:p>
          <a:endParaRPr lang="ca-ES" sz="4400"/>
        </a:p>
      </dgm:t>
    </dgm:pt>
    <dgm:pt modelId="{6FEC3ECE-F99C-4233-873D-7BF10B9AE517}" type="sibTrans" cxnId="{CACCC7A2-532B-4EB2-A3F1-A89AE5C4B702}">
      <dgm:prSet/>
      <dgm:spPr/>
      <dgm:t>
        <a:bodyPr/>
        <a:lstStyle/>
        <a:p>
          <a:endParaRPr lang="ca-ES" sz="4400"/>
        </a:p>
      </dgm:t>
    </dgm:pt>
    <dgm:pt modelId="{4AE6B6DD-43A8-4057-8B63-2C7D9A28386F}">
      <dgm:prSet phldrT="[Text]"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S’han de correspondre al termini d’execució (1 de gener de 2022 a 31 de desembre de 2022)</a:t>
          </a:r>
          <a:endParaRPr lang="ca-E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190699-DB6F-4E59-9A46-97C2984D5B94}" type="parTrans" cxnId="{C834BEDE-779F-48C4-ABA6-600A0B67B42E}">
      <dgm:prSet/>
      <dgm:spPr/>
      <dgm:t>
        <a:bodyPr/>
        <a:lstStyle/>
        <a:p>
          <a:endParaRPr lang="ca-ES" sz="4400"/>
        </a:p>
      </dgm:t>
    </dgm:pt>
    <dgm:pt modelId="{ABF87590-C17B-4846-9A76-DDFEF3DA0E6D}" type="sibTrans" cxnId="{C834BEDE-779F-48C4-ABA6-600A0B67B42E}">
      <dgm:prSet/>
      <dgm:spPr/>
      <dgm:t>
        <a:bodyPr/>
        <a:lstStyle/>
        <a:p>
          <a:endParaRPr lang="ca-ES" sz="4400"/>
        </a:p>
      </dgm:t>
    </dgm:pt>
    <dgm:pt modelId="{8A09A47A-F0F1-4159-9A59-A41405A06D5C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Totes les </a:t>
          </a:r>
          <a:r>
            <a:rPr lang="ca-ES" sz="1800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despeses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 s’han de </a:t>
          </a:r>
          <a:r>
            <a:rPr lang="ca-ES" sz="1800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pagar abans del termini de justificació</a:t>
          </a:r>
          <a:endParaRPr lang="ca-ES" sz="1800" u="sng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07F4527-1173-43EB-8A1A-4D44EDD95C7B}" type="parTrans" cxnId="{6FCF7C5D-CF37-4045-B6A2-4F143092536B}">
      <dgm:prSet/>
      <dgm:spPr/>
      <dgm:t>
        <a:bodyPr/>
        <a:lstStyle/>
        <a:p>
          <a:endParaRPr lang="ca-ES" sz="4400"/>
        </a:p>
      </dgm:t>
    </dgm:pt>
    <dgm:pt modelId="{D5C688FA-E95F-4F8C-98BA-9315A39C3F98}" type="sibTrans" cxnId="{6FCF7C5D-CF37-4045-B6A2-4F143092536B}">
      <dgm:prSet/>
      <dgm:spPr/>
      <dgm:t>
        <a:bodyPr/>
        <a:lstStyle/>
        <a:p>
          <a:endParaRPr lang="ca-ES" sz="4400"/>
        </a:p>
      </dgm:t>
    </dgm:pt>
    <dgm:pt modelId="{CB6396C0-D2DF-4A70-A707-9133B0B892E5}" type="pres">
      <dgm:prSet presAssocID="{26690D89-B028-47EC-B6B9-48F352C050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EAB18D1-1F7B-4CE6-AB84-6FF428BF4522}" type="pres">
      <dgm:prSet presAssocID="{A3AC3169-FBF6-4522-B852-C91D46716D59}" presName="parentText" presStyleLbl="node1" presStyleIdx="0" presStyleCnt="4" custScaleY="7796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B499640-2ED8-497F-A1D6-8C20C11BCFB6}" type="pres">
      <dgm:prSet presAssocID="{A3AC3169-FBF6-4522-B852-C91D46716D5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BCB494E-E1E1-4097-A132-A351F799B61E}" type="pres">
      <dgm:prSet presAssocID="{4C4C190C-FDBB-4933-A07E-EE85597A861D}" presName="parentText" presStyleLbl="node1" presStyleIdx="1" presStyleCnt="4" custScaleY="7796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1350831-0578-4709-AF85-BFB868E17C17}" type="pres">
      <dgm:prSet presAssocID="{4C4C190C-FDBB-4933-A07E-EE85597A861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BE6D700-C3B4-414F-B3F5-608C91D9C8D0}" type="pres">
      <dgm:prSet presAssocID="{70E0094D-F950-421D-AF08-B6B136C69C64}" presName="parentText" presStyleLbl="node1" presStyleIdx="2" presStyleCnt="4" custScaleY="7796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9C4C9CD-D0FD-48AC-908B-9D0453D5570E}" type="pres">
      <dgm:prSet presAssocID="{70E0094D-F950-421D-AF08-B6B136C69C6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2391A1A-106C-4589-84E2-5449C6DBD6F4}" type="pres">
      <dgm:prSet presAssocID="{6AB7FE9D-3AD6-4EC9-8D72-52D423959ABA}" presName="parentText" presStyleLbl="node1" presStyleIdx="3" presStyleCnt="4" custScaleY="7796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8B4677A-D63D-438C-959F-7C6DA3326CE1}" type="pres">
      <dgm:prSet presAssocID="{6AB7FE9D-3AD6-4EC9-8D72-52D423959ABA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FCF7C5D-CF37-4045-B6A2-4F143092536B}" srcId="{6AB7FE9D-3AD6-4EC9-8D72-52D423959ABA}" destId="{8A09A47A-F0F1-4159-9A59-A41405A06D5C}" srcOrd="1" destOrd="0" parTransId="{207F4527-1173-43EB-8A1A-4D44EDD95C7B}" sibTransId="{D5C688FA-E95F-4F8C-98BA-9315A39C3F98}"/>
    <dgm:cxn modelId="{7E9B2A81-4E2C-4FB7-905B-8A57B8FE5354}" type="presOf" srcId="{26690D89-B028-47EC-B6B9-48F352C050D5}" destId="{CB6396C0-D2DF-4A70-A707-9133B0B892E5}" srcOrd="0" destOrd="0" presId="urn:microsoft.com/office/officeart/2005/8/layout/vList2"/>
    <dgm:cxn modelId="{CC92AE9A-1F21-4F50-A73C-7BE8490C3AB7}" type="presOf" srcId="{4AE6B6DD-43A8-4057-8B63-2C7D9A28386F}" destId="{E8B4677A-D63D-438C-959F-7C6DA3326CE1}" srcOrd="0" destOrd="0" presId="urn:microsoft.com/office/officeart/2005/8/layout/vList2"/>
    <dgm:cxn modelId="{99ECC651-55B6-4BD6-A1E8-A40BAF106D39}" srcId="{A3AC3169-FBF6-4522-B852-C91D46716D59}" destId="{809510CF-E363-435F-82CF-C6A9ACD0353E}" srcOrd="0" destOrd="0" parTransId="{74E374F9-5955-4082-9297-953AE634EA26}" sibTransId="{7C160459-9A78-46EB-9146-B19835F22D75}"/>
    <dgm:cxn modelId="{6C7C7EF0-6F45-4148-A072-A496115CE081}" srcId="{26690D89-B028-47EC-B6B9-48F352C050D5}" destId="{70E0094D-F950-421D-AF08-B6B136C69C64}" srcOrd="2" destOrd="0" parTransId="{92C62835-EA04-41ED-9580-034ADCF2F711}" sibTransId="{93B69D75-2B08-4148-9FF6-F76EE450B22F}"/>
    <dgm:cxn modelId="{A0B8DD05-78F9-4E78-AC90-C15EC8EE729C}" srcId="{26690D89-B028-47EC-B6B9-48F352C050D5}" destId="{4C4C190C-FDBB-4933-A07E-EE85597A861D}" srcOrd="1" destOrd="0" parTransId="{057A25A3-C33F-439F-8A0F-C379B1D512E4}" sibTransId="{D4F5F1EE-3526-4F5C-B371-57495C825A2B}"/>
    <dgm:cxn modelId="{19D9AFF9-3069-4A77-97E8-FBCA2E6B9B22}" type="presOf" srcId="{809510CF-E363-435F-82CF-C6A9ACD0353E}" destId="{0B499640-2ED8-497F-A1D6-8C20C11BCFB6}" srcOrd="0" destOrd="0" presId="urn:microsoft.com/office/officeart/2005/8/layout/vList2"/>
    <dgm:cxn modelId="{361E69BF-7215-4CC8-B97B-FBBCEC2D073F}" srcId="{4C4C190C-FDBB-4933-A07E-EE85597A861D}" destId="{8F2254E7-EA51-4B09-BBCB-D723D65123FC}" srcOrd="0" destOrd="0" parTransId="{DCE2660D-F0A6-45EC-8EDC-4EEE756FB748}" sibTransId="{07C58F03-A17F-47F3-A181-3E64806BA194}"/>
    <dgm:cxn modelId="{2D90362A-A6AE-408B-A912-2B77726B0218}" srcId="{26690D89-B028-47EC-B6B9-48F352C050D5}" destId="{A3AC3169-FBF6-4522-B852-C91D46716D59}" srcOrd="0" destOrd="0" parTransId="{2FEB81D5-E9C5-4D8C-AF03-B72C809D5708}" sibTransId="{B950EAFD-B6FF-43EA-8CED-B3A367F4368D}"/>
    <dgm:cxn modelId="{E17EF226-396A-4662-B446-927607B2C1D5}" type="presOf" srcId="{A3AC3169-FBF6-4522-B852-C91D46716D59}" destId="{5EAB18D1-1F7B-4CE6-AB84-6FF428BF4522}" srcOrd="0" destOrd="0" presId="urn:microsoft.com/office/officeart/2005/8/layout/vList2"/>
    <dgm:cxn modelId="{BE77A6C2-A05A-49C6-9477-63000FC8F2EF}" type="presOf" srcId="{8F2254E7-EA51-4B09-BBCB-D723D65123FC}" destId="{01350831-0578-4709-AF85-BFB868E17C17}" srcOrd="0" destOrd="0" presId="urn:microsoft.com/office/officeart/2005/8/layout/vList2"/>
    <dgm:cxn modelId="{3232D45B-D1EF-4529-9188-28D7ECFC671F}" type="presOf" srcId="{70E0094D-F950-421D-AF08-B6B136C69C64}" destId="{DBE6D700-C3B4-414F-B3F5-608C91D9C8D0}" srcOrd="0" destOrd="0" presId="urn:microsoft.com/office/officeart/2005/8/layout/vList2"/>
    <dgm:cxn modelId="{5EF65083-DA2A-4471-9795-777653046EAD}" type="presOf" srcId="{8A09A47A-F0F1-4159-9A59-A41405A06D5C}" destId="{E8B4677A-D63D-438C-959F-7C6DA3326CE1}" srcOrd="0" destOrd="1" presId="urn:microsoft.com/office/officeart/2005/8/layout/vList2"/>
    <dgm:cxn modelId="{FCD7FAE8-581D-40EC-82EA-D69053DA2A92}" srcId="{70E0094D-F950-421D-AF08-B6B136C69C64}" destId="{17DFF807-1709-438A-938C-3F2177805CA7}" srcOrd="0" destOrd="0" parTransId="{5D974974-72BF-458F-A822-1D5237BDB220}" sibTransId="{DE8EE329-061E-400D-8DEB-9D533B591079}"/>
    <dgm:cxn modelId="{CACCC7A2-532B-4EB2-A3F1-A89AE5C4B702}" srcId="{26690D89-B028-47EC-B6B9-48F352C050D5}" destId="{6AB7FE9D-3AD6-4EC9-8D72-52D423959ABA}" srcOrd="3" destOrd="0" parTransId="{5CD9A3D5-FF8A-4AA7-8640-B52973039063}" sibTransId="{6FEC3ECE-F99C-4233-873D-7BF10B9AE517}"/>
    <dgm:cxn modelId="{EBC06CA4-F6C4-4A7D-8D03-DBC137B9774B}" type="presOf" srcId="{17DFF807-1709-438A-938C-3F2177805CA7}" destId="{89C4C9CD-D0FD-48AC-908B-9D0453D5570E}" srcOrd="0" destOrd="0" presId="urn:microsoft.com/office/officeart/2005/8/layout/vList2"/>
    <dgm:cxn modelId="{72B855AC-5DEE-4B6D-8C2E-6E97047A3749}" type="presOf" srcId="{6AB7FE9D-3AD6-4EC9-8D72-52D423959ABA}" destId="{B2391A1A-106C-4589-84E2-5449C6DBD6F4}" srcOrd="0" destOrd="0" presId="urn:microsoft.com/office/officeart/2005/8/layout/vList2"/>
    <dgm:cxn modelId="{C834BEDE-779F-48C4-ABA6-600A0B67B42E}" srcId="{6AB7FE9D-3AD6-4EC9-8D72-52D423959ABA}" destId="{4AE6B6DD-43A8-4057-8B63-2C7D9A28386F}" srcOrd="0" destOrd="0" parTransId="{88190699-DB6F-4E59-9A46-97C2984D5B94}" sibTransId="{ABF87590-C17B-4846-9A76-DDFEF3DA0E6D}"/>
    <dgm:cxn modelId="{8EE2D48B-9E45-4DC9-BB59-3E7B8EB2AA3D}" type="presOf" srcId="{4C4C190C-FDBB-4933-A07E-EE85597A861D}" destId="{EBCB494E-E1E1-4097-A132-A351F799B61E}" srcOrd="0" destOrd="0" presId="urn:microsoft.com/office/officeart/2005/8/layout/vList2"/>
    <dgm:cxn modelId="{6DF9F371-EEB0-47FA-BEC6-C568B9E40731}" type="presParOf" srcId="{CB6396C0-D2DF-4A70-A707-9133B0B892E5}" destId="{5EAB18D1-1F7B-4CE6-AB84-6FF428BF4522}" srcOrd="0" destOrd="0" presId="urn:microsoft.com/office/officeart/2005/8/layout/vList2"/>
    <dgm:cxn modelId="{1C448B25-DCB6-41BA-86B3-635D778FEA26}" type="presParOf" srcId="{CB6396C0-D2DF-4A70-A707-9133B0B892E5}" destId="{0B499640-2ED8-497F-A1D6-8C20C11BCFB6}" srcOrd="1" destOrd="0" presId="urn:microsoft.com/office/officeart/2005/8/layout/vList2"/>
    <dgm:cxn modelId="{97C1C34B-42D9-416A-B144-6A0F53B2C1BD}" type="presParOf" srcId="{CB6396C0-D2DF-4A70-A707-9133B0B892E5}" destId="{EBCB494E-E1E1-4097-A132-A351F799B61E}" srcOrd="2" destOrd="0" presId="urn:microsoft.com/office/officeart/2005/8/layout/vList2"/>
    <dgm:cxn modelId="{2ECAAA92-F9D4-407A-9071-EC7D7D69C372}" type="presParOf" srcId="{CB6396C0-D2DF-4A70-A707-9133B0B892E5}" destId="{01350831-0578-4709-AF85-BFB868E17C17}" srcOrd="3" destOrd="0" presId="urn:microsoft.com/office/officeart/2005/8/layout/vList2"/>
    <dgm:cxn modelId="{C6B050D2-A210-431C-AA27-7B93DCA0D9AF}" type="presParOf" srcId="{CB6396C0-D2DF-4A70-A707-9133B0B892E5}" destId="{DBE6D700-C3B4-414F-B3F5-608C91D9C8D0}" srcOrd="4" destOrd="0" presId="urn:microsoft.com/office/officeart/2005/8/layout/vList2"/>
    <dgm:cxn modelId="{7011667C-0DCE-4115-8206-A51C078F40F6}" type="presParOf" srcId="{CB6396C0-D2DF-4A70-A707-9133B0B892E5}" destId="{89C4C9CD-D0FD-48AC-908B-9D0453D5570E}" srcOrd="5" destOrd="0" presId="urn:microsoft.com/office/officeart/2005/8/layout/vList2"/>
    <dgm:cxn modelId="{E4B313D0-40BC-4B41-854F-50D64097D5A2}" type="presParOf" srcId="{CB6396C0-D2DF-4A70-A707-9133B0B892E5}" destId="{B2391A1A-106C-4589-84E2-5449C6DBD6F4}" srcOrd="6" destOrd="0" presId="urn:microsoft.com/office/officeart/2005/8/layout/vList2"/>
    <dgm:cxn modelId="{8EB34DFB-D19A-47EB-BA0F-4546FE5DF7A6}" type="presParOf" srcId="{CB6396C0-D2DF-4A70-A707-9133B0B892E5}" destId="{E8B4677A-D63D-438C-959F-7C6DA3326CE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1A4FAC-6A12-4932-B26E-937E9A06D5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7912F6B3-9F5F-45B6-BB9A-675B891358A6}">
      <dgm:prSet phldrT="[Text]"/>
      <dgm:spPr>
        <a:solidFill>
          <a:srgbClr val="C00000"/>
        </a:solidFill>
      </dgm:spPr>
      <dgm:t>
        <a:bodyPr/>
        <a:lstStyle/>
        <a:p>
          <a:r>
            <a:rPr lang="ca-ES" dirty="0" smtClean="0">
              <a:solidFill>
                <a:schemeClr val="bg1"/>
              </a:solidFill>
            </a:rPr>
            <a:t>On puc trobar el formulari de sol·licitud?</a:t>
          </a:r>
          <a:endParaRPr lang="ca-ES" dirty="0">
            <a:solidFill>
              <a:schemeClr val="bg1"/>
            </a:solidFill>
          </a:endParaRPr>
        </a:p>
      </dgm:t>
    </dgm:pt>
    <dgm:pt modelId="{76F580D7-8323-4527-AD0B-907B38F67DA5}" type="parTrans" cxnId="{7CE65648-86E0-4E85-A46F-EF9320FE7FFF}">
      <dgm:prSet/>
      <dgm:spPr/>
      <dgm:t>
        <a:bodyPr/>
        <a:lstStyle/>
        <a:p>
          <a:endParaRPr lang="ca-ES"/>
        </a:p>
      </dgm:t>
    </dgm:pt>
    <dgm:pt modelId="{52CF31E4-91A9-4638-9D80-EAEB5750ED90}" type="sibTrans" cxnId="{7CE65648-86E0-4E85-A46F-EF9320FE7FFF}">
      <dgm:prSet/>
      <dgm:spPr/>
      <dgm:t>
        <a:bodyPr/>
        <a:lstStyle/>
        <a:p>
          <a:endParaRPr lang="ca-ES"/>
        </a:p>
      </dgm:t>
    </dgm:pt>
    <dgm:pt modelId="{C654A138-0D43-4FA1-8D9A-97B78A1592BE}">
      <dgm:prSet phldrT="[Text]"/>
      <dgm:spPr>
        <a:solidFill>
          <a:srgbClr val="C00000"/>
        </a:solidFill>
      </dgm:spPr>
      <dgm:t>
        <a:bodyPr/>
        <a:lstStyle/>
        <a:p>
          <a:r>
            <a:rPr lang="ca-ES" dirty="0" smtClean="0">
              <a:solidFill>
                <a:schemeClr val="bg1"/>
              </a:solidFill>
            </a:rPr>
            <a:t>En el cas que se m’atorgui la subvenció sol·licitada, quan es tramita el pagament?</a:t>
          </a:r>
          <a:endParaRPr lang="ca-ES" dirty="0">
            <a:solidFill>
              <a:schemeClr val="bg1"/>
            </a:solidFill>
          </a:endParaRPr>
        </a:p>
      </dgm:t>
    </dgm:pt>
    <dgm:pt modelId="{08426CC2-9601-4BF2-BE43-1DE6FD144BA8}" type="parTrans" cxnId="{CC6366A3-475B-48B6-995A-E955AABB60E9}">
      <dgm:prSet/>
      <dgm:spPr/>
      <dgm:t>
        <a:bodyPr/>
        <a:lstStyle/>
        <a:p>
          <a:endParaRPr lang="ca-ES"/>
        </a:p>
      </dgm:t>
    </dgm:pt>
    <dgm:pt modelId="{65CD9B00-9C42-4CC0-96E1-926E21D51CF9}" type="sibTrans" cxnId="{CC6366A3-475B-48B6-995A-E955AABB60E9}">
      <dgm:prSet/>
      <dgm:spPr/>
      <dgm:t>
        <a:bodyPr/>
        <a:lstStyle/>
        <a:p>
          <a:endParaRPr lang="ca-ES"/>
        </a:p>
      </dgm:t>
    </dgm:pt>
    <dgm:pt modelId="{130D8607-3FAA-4885-817B-CC662EF5FD5B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ca-ES" dirty="0" smtClean="0">
              <a:solidFill>
                <a:schemeClr val="tx1">
                  <a:lumMod val="65000"/>
                  <a:lumOff val="35000"/>
                </a:schemeClr>
              </a:solidFill>
            </a:rPr>
            <a:t>El formulari de sol·licitud, així com la informació per trametre les sol·licituds per via electrònica, estaran disponibles en la </a:t>
          </a:r>
          <a:r>
            <a:rPr lang="ca-E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plataforma EACAT </a:t>
          </a:r>
          <a:r>
            <a:rPr lang="ca-ES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ca-ES" dirty="0" smtClean="0">
              <a:solidFill>
                <a:schemeClr val="tx1">
                  <a:lumMod val="65000"/>
                  <a:lumOff val="35000"/>
                </a:schemeClr>
              </a:solidFill>
              <a:hlinkClick xmlns:r="http://schemas.openxmlformats.org/officeDocument/2006/relationships" r:id="rId1"/>
            </a:rPr>
            <a:t>http://www.eacat.cat</a:t>
          </a:r>
          <a:r>
            <a:rPr lang="ca-ES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</dgm:t>
    </dgm:pt>
    <dgm:pt modelId="{5BD6D3D9-9F30-49DE-8EDD-55309F58A6AC}" type="parTrans" cxnId="{66E84C32-B15B-449B-AC26-C6C0EA1AE52C}">
      <dgm:prSet/>
      <dgm:spPr/>
      <dgm:t>
        <a:bodyPr/>
        <a:lstStyle/>
        <a:p>
          <a:endParaRPr lang="ca-ES"/>
        </a:p>
      </dgm:t>
    </dgm:pt>
    <dgm:pt modelId="{7B175835-6BA6-484F-B5B6-07ECD2CE421C}" type="sibTrans" cxnId="{66E84C32-B15B-449B-AC26-C6C0EA1AE52C}">
      <dgm:prSet/>
      <dgm:spPr/>
      <dgm:t>
        <a:bodyPr/>
        <a:lstStyle/>
        <a:p>
          <a:endParaRPr lang="ca-ES"/>
        </a:p>
      </dgm:t>
    </dgm:pt>
    <dgm:pt modelId="{32AF6D13-5D8E-41FD-BEFC-3019BDB92C97}">
      <dgm:prSet/>
      <dgm:spPr>
        <a:solidFill>
          <a:srgbClr val="C00000"/>
        </a:solidFill>
      </dgm:spPr>
      <dgm:t>
        <a:bodyPr/>
        <a:lstStyle/>
        <a:p>
          <a:r>
            <a:rPr lang="ca-ES" dirty="0" smtClean="0">
              <a:solidFill>
                <a:schemeClr val="bg1"/>
              </a:solidFill>
            </a:rPr>
            <a:t>Quan es publicarà la resolució de concessió?</a:t>
          </a:r>
        </a:p>
      </dgm:t>
    </dgm:pt>
    <dgm:pt modelId="{8425376A-21BA-4519-9EEB-E94176234AB9}" type="parTrans" cxnId="{9EB105F0-A148-42CB-A6CC-CFEDD69F8F9D}">
      <dgm:prSet/>
      <dgm:spPr/>
      <dgm:t>
        <a:bodyPr/>
        <a:lstStyle/>
        <a:p>
          <a:endParaRPr lang="ca-ES"/>
        </a:p>
      </dgm:t>
    </dgm:pt>
    <dgm:pt modelId="{80ED41D4-90C1-4188-B6B5-0795691AE776}" type="sibTrans" cxnId="{9EB105F0-A148-42CB-A6CC-CFEDD69F8F9D}">
      <dgm:prSet/>
      <dgm:spPr/>
      <dgm:t>
        <a:bodyPr/>
        <a:lstStyle/>
        <a:p>
          <a:endParaRPr lang="ca-ES"/>
        </a:p>
      </dgm:t>
    </dgm:pt>
    <dgm:pt modelId="{746CA56D-839F-4A81-B471-57025CCD11C6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ca-ES" dirty="0" smtClean="0">
              <a:solidFill>
                <a:schemeClr val="tx1">
                  <a:lumMod val="65000"/>
                  <a:lumOff val="35000"/>
                </a:schemeClr>
              </a:solidFill>
            </a:rPr>
            <a:t>La resolució de concessió es notificarà mitjançant la seva publicació en el Tauler electrònic de l’Administració de la Generalitat (tauler.seu.cat) en el </a:t>
          </a:r>
          <a:r>
            <a:rPr lang="ca-E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termini màxim de sis mesos a comptar de l’endemà que la convocatòria </a:t>
          </a:r>
          <a:r>
            <a:rPr lang="ca-ES" dirty="0" smtClean="0">
              <a:solidFill>
                <a:schemeClr val="tx1">
                  <a:lumMod val="65000"/>
                  <a:lumOff val="35000"/>
                </a:schemeClr>
              </a:solidFill>
            </a:rPr>
            <a:t>hagi estat </a:t>
          </a:r>
          <a:r>
            <a:rPr lang="ca-E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publicada</a:t>
          </a:r>
          <a:r>
            <a:rPr lang="ca-ES" dirty="0" smtClean="0">
              <a:solidFill>
                <a:schemeClr val="tx1">
                  <a:lumMod val="65000"/>
                  <a:lumOff val="35000"/>
                </a:schemeClr>
              </a:solidFill>
            </a:rPr>
            <a:t> en el </a:t>
          </a:r>
          <a:r>
            <a:rPr lang="ca-E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DOGC</a:t>
          </a:r>
          <a:r>
            <a:rPr lang="ca-ES" dirty="0" smtClean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</a:p>
      </dgm:t>
    </dgm:pt>
    <dgm:pt modelId="{6AB2C28B-92FA-4B00-BCB9-FE81EF041C0A}" type="parTrans" cxnId="{6EB04BEA-A707-43D1-83B0-47299F7CA5B8}">
      <dgm:prSet/>
      <dgm:spPr/>
      <dgm:t>
        <a:bodyPr/>
        <a:lstStyle/>
        <a:p>
          <a:endParaRPr lang="ca-ES"/>
        </a:p>
      </dgm:t>
    </dgm:pt>
    <dgm:pt modelId="{ED8E357A-E91B-4226-BC4C-C6C394C955C2}" type="sibTrans" cxnId="{6EB04BEA-A707-43D1-83B0-47299F7CA5B8}">
      <dgm:prSet/>
      <dgm:spPr/>
      <dgm:t>
        <a:bodyPr/>
        <a:lstStyle/>
        <a:p>
          <a:endParaRPr lang="ca-ES"/>
        </a:p>
      </dgm:t>
    </dgm:pt>
    <dgm:pt modelId="{D1D8D73A-8FD2-4F2F-A5C8-BA6242320317}">
      <dgm:prSet/>
      <dgm:spPr>
        <a:solidFill>
          <a:srgbClr val="C00000"/>
        </a:solidFill>
      </dgm:spPr>
      <dgm:t>
        <a:bodyPr/>
        <a:lstStyle/>
        <a:p>
          <a:r>
            <a:rPr lang="ca-ES" dirty="0" smtClean="0">
              <a:solidFill>
                <a:schemeClr val="bg1"/>
              </a:solidFill>
            </a:rPr>
            <a:t>Quin és el termini màxim per presentar la documentació de justificació?</a:t>
          </a:r>
        </a:p>
      </dgm:t>
    </dgm:pt>
    <dgm:pt modelId="{0C94F345-7598-4BB0-8039-181AA5BD73EF}" type="parTrans" cxnId="{0E95C68D-3CF9-4BC2-8C41-37F05CA33867}">
      <dgm:prSet/>
      <dgm:spPr/>
      <dgm:t>
        <a:bodyPr/>
        <a:lstStyle/>
        <a:p>
          <a:endParaRPr lang="ca-ES"/>
        </a:p>
      </dgm:t>
    </dgm:pt>
    <dgm:pt modelId="{CD853DE9-ABF6-454B-BE71-CA61EB1A03A6}" type="sibTrans" cxnId="{0E95C68D-3CF9-4BC2-8C41-37F05CA33867}">
      <dgm:prSet/>
      <dgm:spPr/>
      <dgm:t>
        <a:bodyPr/>
        <a:lstStyle/>
        <a:p>
          <a:endParaRPr lang="ca-ES"/>
        </a:p>
      </dgm:t>
    </dgm:pt>
    <dgm:pt modelId="{D30726D6-DFD6-48D0-ABBA-FFAEC72DAF59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ca-ES" dirty="0" smtClean="0">
              <a:solidFill>
                <a:schemeClr val="tx1">
                  <a:lumMod val="65000"/>
                  <a:lumOff val="35000"/>
                </a:schemeClr>
              </a:solidFill>
            </a:rPr>
            <a:t>El termini màxim per presentar la documentació de justificació és </a:t>
          </a:r>
          <a:r>
            <a:rPr lang="ca-E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fins al dia 31 de gener de 2023. </a:t>
          </a:r>
          <a:endParaRPr lang="ca-E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39737C3-78C4-42F1-B02E-3C4254693988}" type="parTrans" cxnId="{DF9473A3-0585-40C6-A81E-D845C1D4DE12}">
      <dgm:prSet/>
      <dgm:spPr/>
      <dgm:t>
        <a:bodyPr/>
        <a:lstStyle/>
        <a:p>
          <a:endParaRPr lang="ca-ES"/>
        </a:p>
      </dgm:t>
    </dgm:pt>
    <dgm:pt modelId="{3750C9B3-5AE1-4F6A-9E84-0473ECC410EE}" type="sibTrans" cxnId="{DF9473A3-0585-40C6-A81E-D845C1D4DE12}">
      <dgm:prSet/>
      <dgm:spPr/>
      <dgm:t>
        <a:bodyPr/>
        <a:lstStyle/>
        <a:p>
          <a:endParaRPr lang="ca-ES"/>
        </a:p>
      </dgm:t>
    </dgm:pt>
    <dgm:pt modelId="{114AEA20-2801-4602-8B3E-A58A8C621D8F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ca-ES" dirty="0" smtClean="0">
              <a:solidFill>
                <a:schemeClr val="tx1">
                  <a:lumMod val="65000"/>
                  <a:lumOff val="35000"/>
                </a:schemeClr>
              </a:solidFill>
            </a:rPr>
            <a:t>El pagament es tramita de la manera següent:</a:t>
          </a:r>
        </a:p>
      </dgm:t>
    </dgm:pt>
    <dgm:pt modelId="{B1EEA01D-BE30-43BA-841C-B5E7B2A5D8AE}" type="parTrans" cxnId="{5051F9BB-599D-4DB7-8C48-4429BEA39F2D}">
      <dgm:prSet/>
      <dgm:spPr/>
      <dgm:t>
        <a:bodyPr/>
        <a:lstStyle/>
        <a:p>
          <a:endParaRPr lang="ca-ES"/>
        </a:p>
      </dgm:t>
    </dgm:pt>
    <dgm:pt modelId="{E20675DE-654E-4536-A5AF-4E49C8F78957}" type="sibTrans" cxnId="{5051F9BB-599D-4DB7-8C48-4429BEA39F2D}">
      <dgm:prSet/>
      <dgm:spPr/>
      <dgm:t>
        <a:bodyPr/>
        <a:lstStyle/>
        <a:p>
          <a:endParaRPr lang="ca-ES"/>
        </a:p>
      </dgm:t>
    </dgm:pt>
    <dgm:pt modelId="{5CEB9B8A-A7DF-4639-A10B-3F4AFA1F916A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ca-ES" dirty="0" smtClean="0">
              <a:solidFill>
                <a:schemeClr val="tx1">
                  <a:lumMod val="65000"/>
                  <a:lumOff val="35000"/>
                </a:schemeClr>
              </a:solidFill>
            </a:rPr>
            <a:t>80% de l’import amb caràcter de bestreta quan es concedeix la subvenció</a:t>
          </a:r>
        </a:p>
      </dgm:t>
    </dgm:pt>
    <dgm:pt modelId="{A356564C-3897-408B-94AB-A6F888303D29}" type="parTrans" cxnId="{337B110B-8471-4FA5-A48F-B30C1ACE6C7C}">
      <dgm:prSet/>
      <dgm:spPr/>
      <dgm:t>
        <a:bodyPr/>
        <a:lstStyle/>
        <a:p>
          <a:endParaRPr lang="ca-ES"/>
        </a:p>
      </dgm:t>
    </dgm:pt>
    <dgm:pt modelId="{1E44B199-B4CF-40B5-AF5E-6CD43BA6B233}" type="sibTrans" cxnId="{337B110B-8471-4FA5-A48F-B30C1ACE6C7C}">
      <dgm:prSet/>
      <dgm:spPr/>
      <dgm:t>
        <a:bodyPr/>
        <a:lstStyle/>
        <a:p>
          <a:endParaRPr lang="ca-ES"/>
        </a:p>
      </dgm:t>
    </dgm:pt>
    <dgm:pt modelId="{48B108FB-7D89-4081-BDC5-2ADC8B2A4AE0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ca-ES" dirty="0" smtClean="0">
              <a:solidFill>
                <a:schemeClr val="tx1">
                  <a:lumMod val="65000"/>
                  <a:lumOff val="35000"/>
                </a:schemeClr>
              </a:solidFill>
            </a:rPr>
            <a:t>20% restant, una vegada comprovada la justificació correcta</a:t>
          </a:r>
          <a:endParaRPr lang="ca-E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6DA1B01-E8E1-47B0-9C38-7EA23872D390}" type="parTrans" cxnId="{7868FF92-6443-456D-A44E-61DE42908B5F}">
      <dgm:prSet/>
      <dgm:spPr/>
      <dgm:t>
        <a:bodyPr/>
        <a:lstStyle/>
        <a:p>
          <a:endParaRPr lang="ca-ES"/>
        </a:p>
      </dgm:t>
    </dgm:pt>
    <dgm:pt modelId="{0A94DB4C-E16A-43D8-A7C1-082823BC14DF}" type="sibTrans" cxnId="{7868FF92-6443-456D-A44E-61DE42908B5F}">
      <dgm:prSet/>
      <dgm:spPr/>
      <dgm:t>
        <a:bodyPr/>
        <a:lstStyle/>
        <a:p>
          <a:endParaRPr lang="ca-ES"/>
        </a:p>
      </dgm:t>
    </dgm:pt>
    <dgm:pt modelId="{8C28F9A2-B826-4864-BC71-7B6E0B6294EF}" type="pres">
      <dgm:prSet presAssocID="{BE1A4FAC-6A12-4932-B26E-937E9A06D5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BC8E90D8-2E18-403B-98EC-ADE8924821A9}" type="pres">
      <dgm:prSet presAssocID="{7912F6B3-9F5F-45B6-BB9A-675B891358A6}" presName="parentLin" presStyleCnt="0"/>
      <dgm:spPr/>
    </dgm:pt>
    <dgm:pt modelId="{AEB51591-3715-4414-8DCC-DDE3EE67EA57}" type="pres">
      <dgm:prSet presAssocID="{7912F6B3-9F5F-45B6-BB9A-675B891358A6}" presName="parentLeftMargin" presStyleLbl="node1" presStyleIdx="0" presStyleCnt="4"/>
      <dgm:spPr/>
      <dgm:t>
        <a:bodyPr/>
        <a:lstStyle/>
        <a:p>
          <a:endParaRPr lang="ca-ES"/>
        </a:p>
      </dgm:t>
    </dgm:pt>
    <dgm:pt modelId="{753138BC-CE62-4ADB-8540-3736EE0F6684}" type="pres">
      <dgm:prSet presAssocID="{7912F6B3-9F5F-45B6-BB9A-675B891358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0B4A800-AA47-467E-821F-E54154BC22FA}" type="pres">
      <dgm:prSet presAssocID="{7912F6B3-9F5F-45B6-BB9A-675B891358A6}" presName="negativeSpace" presStyleCnt="0"/>
      <dgm:spPr/>
    </dgm:pt>
    <dgm:pt modelId="{A728CDD1-82D9-4BF1-AE4A-F013A0B7397E}" type="pres">
      <dgm:prSet presAssocID="{7912F6B3-9F5F-45B6-BB9A-675B891358A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44AFDAC-A4EF-40DE-9645-A3D27556E838}" type="pres">
      <dgm:prSet presAssocID="{52CF31E4-91A9-4638-9D80-EAEB5750ED90}" presName="spaceBetweenRectangles" presStyleCnt="0"/>
      <dgm:spPr/>
    </dgm:pt>
    <dgm:pt modelId="{149DF9F3-B9D0-41D7-A964-9647E858A2CF}" type="pres">
      <dgm:prSet presAssocID="{32AF6D13-5D8E-41FD-BEFC-3019BDB92C97}" presName="parentLin" presStyleCnt="0"/>
      <dgm:spPr/>
    </dgm:pt>
    <dgm:pt modelId="{E67D2DFC-3E16-40F8-8B5F-553616B64E62}" type="pres">
      <dgm:prSet presAssocID="{32AF6D13-5D8E-41FD-BEFC-3019BDB92C97}" presName="parentLeftMargin" presStyleLbl="node1" presStyleIdx="0" presStyleCnt="4"/>
      <dgm:spPr/>
      <dgm:t>
        <a:bodyPr/>
        <a:lstStyle/>
        <a:p>
          <a:endParaRPr lang="ca-ES"/>
        </a:p>
      </dgm:t>
    </dgm:pt>
    <dgm:pt modelId="{25C55601-8549-4846-968B-D6F18208177C}" type="pres">
      <dgm:prSet presAssocID="{32AF6D13-5D8E-41FD-BEFC-3019BDB92C9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0D76C46-464F-4222-9461-7B7386A99402}" type="pres">
      <dgm:prSet presAssocID="{32AF6D13-5D8E-41FD-BEFC-3019BDB92C97}" presName="negativeSpace" presStyleCnt="0"/>
      <dgm:spPr/>
    </dgm:pt>
    <dgm:pt modelId="{648CD22D-F8AC-435E-8242-F43E9BA1C691}" type="pres">
      <dgm:prSet presAssocID="{32AF6D13-5D8E-41FD-BEFC-3019BDB92C9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D0F1EEF-F78A-4559-A77E-018D0CB62694}" type="pres">
      <dgm:prSet presAssocID="{80ED41D4-90C1-4188-B6B5-0795691AE776}" presName="spaceBetweenRectangles" presStyleCnt="0"/>
      <dgm:spPr/>
    </dgm:pt>
    <dgm:pt modelId="{8154C2C4-3D2B-42F1-B1D3-83C772AD40C6}" type="pres">
      <dgm:prSet presAssocID="{D1D8D73A-8FD2-4F2F-A5C8-BA6242320317}" presName="parentLin" presStyleCnt="0"/>
      <dgm:spPr/>
    </dgm:pt>
    <dgm:pt modelId="{FD71C759-2212-4E19-B852-A1D6EA1EA534}" type="pres">
      <dgm:prSet presAssocID="{D1D8D73A-8FD2-4F2F-A5C8-BA6242320317}" presName="parentLeftMargin" presStyleLbl="node1" presStyleIdx="1" presStyleCnt="4"/>
      <dgm:spPr/>
      <dgm:t>
        <a:bodyPr/>
        <a:lstStyle/>
        <a:p>
          <a:endParaRPr lang="ca-ES"/>
        </a:p>
      </dgm:t>
    </dgm:pt>
    <dgm:pt modelId="{E8E14926-5A73-4E09-BDF0-DA188636A5CF}" type="pres">
      <dgm:prSet presAssocID="{D1D8D73A-8FD2-4F2F-A5C8-BA6242320317}" presName="parentText" presStyleLbl="node1" presStyleIdx="2" presStyleCnt="4" custScaleX="100017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83FC363-FAE1-4A3E-A96F-F34A7D28B523}" type="pres">
      <dgm:prSet presAssocID="{D1D8D73A-8FD2-4F2F-A5C8-BA6242320317}" presName="negativeSpace" presStyleCnt="0"/>
      <dgm:spPr/>
    </dgm:pt>
    <dgm:pt modelId="{A38CEE1D-47F7-4335-81C8-9F04FC6CB1AC}" type="pres">
      <dgm:prSet presAssocID="{D1D8D73A-8FD2-4F2F-A5C8-BA624232031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0109299-BEE7-476C-93BB-BFF7B2AB788F}" type="pres">
      <dgm:prSet presAssocID="{CD853DE9-ABF6-454B-BE71-CA61EB1A03A6}" presName="spaceBetweenRectangles" presStyleCnt="0"/>
      <dgm:spPr/>
    </dgm:pt>
    <dgm:pt modelId="{F6445F70-F211-44AE-A871-B76BBDECEB0A}" type="pres">
      <dgm:prSet presAssocID="{C654A138-0D43-4FA1-8D9A-97B78A1592BE}" presName="parentLin" presStyleCnt="0"/>
      <dgm:spPr/>
    </dgm:pt>
    <dgm:pt modelId="{2459F4CF-D248-472E-9720-DF927AB645AE}" type="pres">
      <dgm:prSet presAssocID="{C654A138-0D43-4FA1-8D9A-97B78A1592BE}" presName="parentLeftMargin" presStyleLbl="node1" presStyleIdx="2" presStyleCnt="4"/>
      <dgm:spPr/>
      <dgm:t>
        <a:bodyPr/>
        <a:lstStyle/>
        <a:p>
          <a:endParaRPr lang="ca-ES"/>
        </a:p>
      </dgm:t>
    </dgm:pt>
    <dgm:pt modelId="{A6393EFA-24DD-45FD-A327-D7A8F6AA2DD8}" type="pres">
      <dgm:prSet presAssocID="{C654A138-0D43-4FA1-8D9A-97B78A1592B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704B365-9181-4FA7-97DB-7C51CE88027B}" type="pres">
      <dgm:prSet presAssocID="{C654A138-0D43-4FA1-8D9A-97B78A1592BE}" presName="negativeSpace" presStyleCnt="0"/>
      <dgm:spPr/>
    </dgm:pt>
    <dgm:pt modelId="{BD7F4861-0BC2-49A5-B4F3-4A582D8DF518}" type="pres">
      <dgm:prSet presAssocID="{C654A138-0D43-4FA1-8D9A-97B78A1592B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2058708-6F44-449E-882E-4EC101213C83}" type="presOf" srcId="{746CA56D-839F-4A81-B471-57025CCD11C6}" destId="{648CD22D-F8AC-435E-8242-F43E9BA1C691}" srcOrd="0" destOrd="0" presId="urn:microsoft.com/office/officeart/2005/8/layout/list1"/>
    <dgm:cxn modelId="{6EB04BEA-A707-43D1-83B0-47299F7CA5B8}" srcId="{32AF6D13-5D8E-41FD-BEFC-3019BDB92C97}" destId="{746CA56D-839F-4A81-B471-57025CCD11C6}" srcOrd="0" destOrd="0" parTransId="{6AB2C28B-92FA-4B00-BCB9-FE81EF041C0A}" sibTransId="{ED8E357A-E91B-4226-BC4C-C6C394C955C2}"/>
    <dgm:cxn modelId="{5BA21DA3-2F9A-4221-B6B5-8CC60B69419C}" type="presOf" srcId="{114AEA20-2801-4602-8B3E-A58A8C621D8F}" destId="{BD7F4861-0BC2-49A5-B4F3-4A582D8DF518}" srcOrd="0" destOrd="0" presId="urn:microsoft.com/office/officeart/2005/8/layout/list1"/>
    <dgm:cxn modelId="{7E078AA1-456A-4E6D-B5E5-1A749ECFA0C9}" type="presOf" srcId="{D1D8D73A-8FD2-4F2F-A5C8-BA6242320317}" destId="{FD71C759-2212-4E19-B852-A1D6EA1EA534}" srcOrd="0" destOrd="0" presId="urn:microsoft.com/office/officeart/2005/8/layout/list1"/>
    <dgm:cxn modelId="{7CE65648-86E0-4E85-A46F-EF9320FE7FFF}" srcId="{BE1A4FAC-6A12-4932-B26E-937E9A06D5EA}" destId="{7912F6B3-9F5F-45B6-BB9A-675B891358A6}" srcOrd="0" destOrd="0" parTransId="{76F580D7-8323-4527-AD0B-907B38F67DA5}" sibTransId="{52CF31E4-91A9-4638-9D80-EAEB5750ED90}"/>
    <dgm:cxn modelId="{C6376F3E-C3D7-4051-883B-8B659B35726F}" type="presOf" srcId="{130D8607-3FAA-4885-817B-CC662EF5FD5B}" destId="{A728CDD1-82D9-4BF1-AE4A-F013A0B7397E}" srcOrd="0" destOrd="0" presId="urn:microsoft.com/office/officeart/2005/8/layout/list1"/>
    <dgm:cxn modelId="{5BAC6065-5F9D-4002-8229-6B5ACAE3C0C0}" type="presOf" srcId="{D1D8D73A-8FD2-4F2F-A5C8-BA6242320317}" destId="{E8E14926-5A73-4E09-BDF0-DA188636A5CF}" srcOrd="1" destOrd="0" presId="urn:microsoft.com/office/officeart/2005/8/layout/list1"/>
    <dgm:cxn modelId="{5051F9BB-599D-4DB7-8C48-4429BEA39F2D}" srcId="{C654A138-0D43-4FA1-8D9A-97B78A1592BE}" destId="{114AEA20-2801-4602-8B3E-A58A8C621D8F}" srcOrd="0" destOrd="0" parTransId="{B1EEA01D-BE30-43BA-841C-B5E7B2A5D8AE}" sibTransId="{E20675DE-654E-4536-A5AF-4E49C8F78957}"/>
    <dgm:cxn modelId="{EB7405ED-CED1-4C7D-94B8-E41FBBCBDC3D}" type="presOf" srcId="{32AF6D13-5D8E-41FD-BEFC-3019BDB92C97}" destId="{E67D2DFC-3E16-40F8-8B5F-553616B64E62}" srcOrd="0" destOrd="0" presId="urn:microsoft.com/office/officeart/2005/8/layout/list1"/>
    <dgm:cxn modelId="{FA23F173-E31E-4F7D-B6BE-71100BFCDBB7}" type="presOf" srcId="{C654A138-0D43-4FA1-8D9A-97B78A1592BE}" destId="{A6393EFA-24DD-45FD-A327-D7A8F6AA2DD8}" srcOrd="1" destOrd="0" presId="urn:microsoft.com/office/officeart/2005/8/layout/list1"/>
    <dgm:cxn modelId="{D09C5C93-5D3A-4F0F-BB13-A8E42C15CD89}" type="presOf" srcId="{5CEB9B8A-A7DF-4639-A10B-3F4AFA1F916A}" destId="{BD7F4861-0BC2-49A5-B4F3-4A582D8DF518}" srcOrd="0" destOrd="1" presId="urn:microsoft.com/office/officeart/2005/8/layout/list1"/>
    <dgm:cxn modelId="{337B110B-8471-4FA5-A48F-B30C1ACE6C7C}" srcId="{114AEA20-2801-4602-8B3E-A58A8C621D8F}" destId="{5CEB9B8A-A7DF-4639-A10B-3F4AFA1F916A}" srcOrd="0" destOrd="0" parTransId="{A356564C-3897-408B-94AB-A6F888303D29}" sibTransId="{1E44B199-B4CF-40B5-AF5E-6CD43BA6B233}"/>
    <dgm:cxn modelId="{DF9473A3-0585-40C6-A81E-D845C1D4DE12}" srcId="{D1D8D73A-8FD2-4F2F-A5C8-BA6242320317}" destId="{D30726D6-DFD6-48D0-ABBA-FFAEC72DAF59}" srcOrd="0" destOrd="0" parTransId="{C39737C3-78C4-42F1-B02E-3C4254693988}" sibTransId="{3750C9B3-5AE1-4F6A-9E84-0473ECC410EE}"/>
    <dgm:cxn modelId="{0910C206-8780-4755-BC6D-3F72913F9294}" type="presOf" srcId="{7912F6B3-9F5F-45B6-BB9A-675B891358A6}" destId="{AEB51591-3715-4414-8DCC-DDE3EE67EA57}" srcOrd="0" destOrd="0" presId="urn:microsoft.com/office/officeart/2005/8/layout/list1"/>
    <dgm:cxn modelId="{722907FA-8A25-4139-A5A0-D414E50E713F}" type="presOf" srcId="{7912F6B3-9F5F-45B6-BB9A-675B891358A6}" destId="{753138BC-CE62-4ADB-8540-3736EE0F6684}" srcOrd="1" destOrd="0" presId="urn:microsoft.com/office/officeart/2005/8/layout/list1"/>
    <dgm:cxn modelId="{0E95C68D-3CF9-4BC2-8C41-37F05CA33867}" srcId="{BE1A4FAC-6A12-4932-B26E-937E9A06D5EA}" destId="{D1D8D73A-8FD2-4F2F-A5C8-BA6242320317}" srcOrd="2" destOrd="0" parTransId="{0C94F345-7598-4BB0-8039-181AA5BD73EF}" sibTransId="{CD853DE9-ABF6-454B-BE71-CA61EB1A03A6}"/>
    <dgm:cxn modelId="{9FCBE6CC-5749-410A-93E0-5C6C4272C4B8}" type="presOf" srcId="{D30726D6-DFD6-48D0-ABBA-FFAEC72DAF59}" destId="{A38CEE1D-47F7-4335-81C8-9F04FC6CB1AC}" srcOrd="0" destOrd="0" presId="urn:microsoft.com/office/officeart/2005/8/layout/list1"/>
    <dgm:cxn modelId="{11F45CC5-C83C-4433-B345-03F535CECDC7}" type="presOf" srcId="{C654A138-0D43-4FA1-8D9A-97B78A1592BE}" destId="{2459F4CF-D248-472E-9720-DF927AB645AE}" srcOrd="0" destOrd="0" presId="urn:microsoft.com/office/officeart/2005/8/layout/list1"/>
    <dgm:cxn modelId="{4D87A7D4-7B5E-49B9-B95D-0322B4104DEB}" type="presOf" srcId="{32AF6D13-5D8E-41FD-BEFC-3019BDB92C97}" destId="{25C55601-8549-4846-968B-D6F18208177C}" srcOrd="1" destOrd="0" presId="urn:microsoft.com/office/officeart/2005/8/layout/list1"/>
    <dgm:cxn modelId="{15DEF893-4A63-407A-A78F-435A40047082}" type="presOf" srcId="{48B108FB-7D89-4081-BDC5-2ADC8B2A4AE0}" destId="{BD7F4861-0BC2-49A5-B4F3-4A582D8DF518}" srcOrd="0" destOrd="2" presId="urn:microsoft.com/office/officeart/2005/8/layout/list1"/>
    <dgm:cxn modelId="{5895E852-14BF-463C-91CB-E07E3F9AF63B}" type="presOf" srcId="{BE1A4FAC-6A12-4932-B26E-937E9A06D5EA}" destId="{8C28F9A2-B826-4864-BC71-7B6E0B6294EF}" srcOrd="0" destOrd="0" presId="urn:microsoft.com/office/officeart/2005/8/layout/list1"/>
    <dgm:cxn modelId="{66E84C32-B15B-449B-AC26-C6C0EA1AE52C}" srcId="{7912F6B3-9F5F-45B6-BB9A-675B891358A6}" destId="{130D8607-3FAA-4885-817B-CC662EF5FD5B}" srcOrd="0" destOrd="0" parTransId="{5BD6D3D9-9F30-49DE-8EDD-55309F58A6AC}" sibTransId="{7B175835-6BA6-484F-B5B6-07ECD2CE421C}"/>
    <dgm:cxn modelId="{CC6366A3-475B-48B6-995A-E955AABB60E9}" srcId="{BE1A4FAC-6A12-4932-B26E-937E9A06D5EA}" destId="{C654A138-0D43-4FA1-8D9A-97B78A1592BE}" srcOrd="3" destOrd="0" parTransId="{08426CC2-9601-4BF2-BE43-1DE6FD144BA8}" sibTransId="{65CD9B00-9C42-4CC0-96E1-926E21D51CF9}"/>
    <dgm:cxn modelId="{7868FF92-6443-456D-A44E-61DE42908B5F}" srcId="{114AEA20-2801-4602-8B3E-A58A8C621D8F}" destId="{48B108FB-7D89-4081-BDC5-2ADC8B2A4AE0}" srcOrd="1" destOrd="0" parTransId="{66DA1B01-E8E1-47B0-9C38-7EA23872D390}" sibTransId="{0A94DB4C-E16A-43D8-A7C1-082823BC14DF}"/>
    <dgm:cxn modelId="{9EB105F0-A148-42CB-A6CC-CFEDD69F8F9D}" srcId="{BE1A4FAC-6A12-4932-B26E-937E9A06D5EA}" destId="{32AF6D13-5D8E-41FD-BEFC-3019BDB92C97}" srcOrd="1" destOrd="0" parTransId="{8425376A-21BA-4519-9EEB-E94176234AB9}" sibTransId="{80ED41D4-90C1-4188-B6B5-0795691AE776}"/>
    <dgm:cxn modelId="{82A68CB1-965A-445D-BD61-4E6E2F1CBBA9}" type="presParOf" srcId="{8C28F9A2-B826-4864-BC71-7B6E0B6294EF}" destId="{BC8E90D8-2E18-403B-98EC-ADE8924821A9}" srcOrd="0" destOrd="0" presId="urn:microsoft.com/office/officeart/2005/8/layout/list1"/>
    <dgm:cxn modelId="{82F98F67-8000-4272-AF12-0C46DEBF2BBA}" type="presParOf" srcId="{BC8E90D8-2E18-403B-98EC-ADE8924821A9}" destId="{AEB51591-3715-4414-8DCC-DDE3EE67EA57}" srcOrd="0" destOrd="0" presId="urn:microsoft.com/office/officeart/2005/8/layout/list1"/>
    <dgm:cxn modelId="{FCCD0B89-9886-4EB3-925E-3D281688B0D0}" type="presParOf" srcId="{BC8E90D8-2E18-403B-98EC-ADE8924821A9}" destId="{753138BC-CE62-4ADB-8540-3736EE0F6684}" srcOrd="1" destOrd="0" presId="urn:microsoft.com/office/officeart/2005/8/layout/list1"/>
    <dgm:cxn modelId="{8F0368B0-4C9A-4BC7-869B-F4B35F65CE27}" type="presParOf" srcId="{8C28F9A2-B826-4864-BC71-7B6E0B6294EF}" destId="{40B4A800-AA47-467E-821F-E54154BC22FA}" srcOrd="1" destOrd="0" presId="urn:microsoft.com/office/officeart/2005/8/layout/list1"/>
    <dgm:cxn modelId="{1DF38379-F925-466D-A29B-ECE87E6F94FE}" type="presParOf" srcId="{8C28F9A2-B826-4864-BC71-7B6E0B6294EF}" destId="{A728CDD1-82D9-4BF1-AE4A-F013A0B7397E}" srcOrd="2" destOrd="0" presId="urn:microsoft.com/office/officeart/2005/8/layout/list1"/>
    <dgm:cxn modelId="{73EA0534-651D-4EC7-A4C4-0199303B81C8}" type="presParOf" srcId="{8C28F9A2-B826-4864-BC71-7B6E0B6294EF}" destId="{544AFDAC-A4EF-40DE-9645-A3D27556E838}" srcOrd="3" destOrd="0" presId="urn:microsoft.com/office/officeart/2005/8/layout/list1"/>
    <dgm:cxn modelId="{814685B7-EEA8-4DB0-A6C3-75775F74F2F1}" type="presParOf" srcId="{8C28F9A2-B826-4864-BC71-7B6E0B6294EF}" destId="{149DF9F3-B9D0-41D7-A964-9647E858A2CF}" srcOrd="4" destOrd="0" presId="urn:microsoft.com/office/officeart/2005/8/layout/list1"/>
    <dgm:cxn modelId="{BD2C062C-9464-45E8-8B41-165D75E41870}" type="presParOf" srcId="{149DF9F3-B9D0-41D7-A964-9647E858A2CF}" destId="{E67D2DFC-3E16-40F8-8B5F-553616B64E62}" srcOrd="0" destOrd="0" presId="urn:microsoft.com/office/officeart/2005/8/layout/list1"/>
    <dgm:cxn modelId="{E41ED27C-F583-44B1-B5AD-B37529FEAD8E}" type="presParOf" srcId="{149DF9F3-B9D0-41D7-A964-9647E858A2CF}" destId="{25C55601-8549-4846-968B-D6F18208177C}" srcOrd="1" destOrd="0" presId="urn:microsoft.com/office/officeart/2005/8/layout/list1"/>
    <dgm:cxn modelId="{359BBD80-BFAB-47DD-B7DC-70D379A5D079}" type="presParOf" srcId="{8C28F9A2-B826-4864-BC71-7B6E0B6294EF}" destId="{40D76C46-464F-4222-9461-7B7386A99402}" srcOrd="5" destOrd="0" presId="urn:microsoft.com/office/officeart/2005/8/layout/list1"/>
    <dgm:cxn modelId="{53DB11D9-4733-4E97-BD0A-373DD24D929D}" type="presParOf" srcId="{8C28F9A2-B826-4864-BC71-7B6E0B6294EF}" destId="{648CD22D-F8AC-435E-8242-F43E9BA1C691}" srcOrd="6" destOrd="0" presId="urn:microsoft.com/office/officeart/2005/8/layout/list1"/>
    <dgm:cxn modelId="{9A71ED7B-11EE-445F-B20E-98AEBF3EAA9C}" type="presParOf" srcId="{8C28F9A2-B826-4864-BC71-7B6E0B6294EF}" destId="{AD0F1EEF-F78A-4559-A77E-018D0CB62694}" srcOrd="7" destOrd="0" presId="urn:microsoft.com/office/officeart/2005/8/layout/list1"/>
    <dgm:cxn modelId="{BD9868DC-8EF1-4B0B-AE27-4AD9C6B20210}" type="presParOf" srcId="{8C28F9A2-B826-4864-BC71-7B6E0B6294EF}" destId="{8154C2C4-3D2B-42F1-B1D3-83C772AD40C6}" srcOrd="8" destOrd="0" presId="urn:microsoft.com/office/officeart/2005/8/layout/list1"/>
    <dgm:cxn modelId="{4044DED0-B5DC-42B8-A291-FEEE5EA6A228}" type="presParOf" srcId="{8154C2C4-3D2B-42F1-B1D3-83C772AD40C6}" destId="{FD71C759-2212-4E19-B852-A1D6EA1EA534}" srcOrd="0" destOrd="0" presId="urn:microsoft.com/office/officeart/2005/8/layout/list1"/>
    <dgm:cxn modelId="{672E5581-3B2C-4726-9399-CC58F504BB93}" type="presParOf" srcId="{8154C2C4-3D2B-42F1-B1D3-83C772AD40C6}" destId="{E8E14926-5A73-4E09-BDF0-DA188636A5CF}" srcOrd="1" destOrd="0" presId="urn:microsoft.com/office/officeart/2005/8/layout/list1"/>
    <dgm:cxn modelId="{8FF1E980-0F3F-4594-9D3B-B9DA876AA9D2}" type="presParOf" srcId="{8C28F9A2-B826-4864-BC71-7B6E0B6294EF}" destId="{A83FC363-FAE1-4A3E-A96F-F34A7D28B523}" srcOrd="9" destOrd="0" presId="urn:microsoft.com/office/officeart/2005/8/layout/list1"/>
    <dgm:cxn modelId="{24D4DF3D-1CFF-4FF5-88DE-73E1E944487B}" type="presParOf" srcId="{8C28F9A2-B826-4864-BC71-7B6E0B6294EF}" destId="{A38CEE1D-47F7-4335-81C8-9F04FC6CB1AC}" srcOrd="10" destOrd="0" presId="urn:microsoft.com/office/officeart/2005/8/layout/list1"/>
    <dgm:cxn modelId="{C48EAC2D-169C-4DA6-84C8-2FDCD644546B}" type="presParOf" srcId="{8C28F9A2-B826-4864-BC71-7B6E0B6294EF}" destId="{10109299-BEE7-476C-93BB-BFF7B2AB788F}" srcOrd="11" destOrd="0" presId="urn:microsoft.com/office/officeart/2005/8/layout/list1"/>
    <dgm:cxn modelId="{DC625AE0-D890-40AD-BA5B-AC3C4E5CB6E9}" type="presParOf" srcId="{8C28F9A2-B826-4864-BC71-7B6E0B6294EF}" destId="{F6445F70-F211-44AE-A871-B76BBDECEB0A}" srcOrd="12" destOrd="0" presId="urn:microsoft.com/office/officeart/2005/8/layout/list1"/>
    <dgm:cxn modelId="{5800E075-CA73-4B95-9A06-87E2EFC11C14}" type="presParOf" srcId="{F6445F70-F211-44AE-A871-B76BBDECEB0A}" destId="{2459F4CF-D248-472E-9720-DF927AB645AE}" srcOrd="0" destOrd="0" presId="urn:microsoft.com/office/officeart/2005/8/layout/list1"/>
    <dgm:cxn modelId="{F17E60F3-AE44-4D6E-B9D7-68B8B82D21A7}" type="presParOf" srcId="{F6445F70-F211-44AE-A871-B76BBDECEB0A}" destId="{A6393EFA-24DD-45FD-A327-D7A8F6AA2DD8}" srcOrd="1" destOrd="0" presId="urn:microsoft.com/office/officeart/2005/8/layout/list1"/>
    <dgm:cxn modelId="{E9B7AF34-7B8C-4E80-9194-9C97807B6528}" type="presParOf" srcId="{8C28F9A2-B826-4864-BC71-7B6E0B6294EF}" destId="{C704B365-9181-4FA7-97DB-7C51CE88027B}" srcOrd="13" destOrd="0" presId="urn:microsoft.com/office/officeart/2005/8/layout/list1"/>
    <dgm:cxn modelId="{07CAA421-8C76-43D9-94B7-6E1D9D4C69AE}" type="presParOf" srcId="{8C28F9A2-B826-4864-BC71-7B6E0B6294EF}" destId="{BD7F4861-0BC2-49A5-B4F3-4A582D8DF51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0298A2-87C6-4AE6-9188-603DFBFA0C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84E48305-B9DC-4F14-91AD-C5354A624BAA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1600" b="0" dirty="0" smtClean="0">
              <a:solidFill>
                <a:schemeClr val="bg1"/>
              </a:solidFill>
            </a:rPr>
            <a:t>Puc demanar una subvenció per a la línia 1 i una altra per a la línia 2?</a:t>
          </a:r>
          <a:endParaRPr lang="ca-ES" sz="1600" b="0" dirty="0">
            <a:solidFill>
              <a:schemeClr val="bg1"/>
            </a:solidFill>
          </a:endParaRPr>
        </a:p>
      </dgm:t>
    </dgm:pt>
    <dgm:pt modelId="{FDE9CA25-55FF-4597-A4AC-D703408CD369}" type="sibTrans" cxnId="{08BB9598-541E-48F8-9001-E3779C021355}">
      <dgm:prSet/>
      <dgm:spPr/>
      <dgm:t>
        <a:bodyPr/>
        <a:lstStyle/>
        <a:p>
          <a:endParaRPr lang="ca-ES" sz="4400"/>
        </a:p>
      </dgm:t>
    </dgm:pt>
    <dgm:pt modelId="{2674952D-E7C1-49EE-9C04-A70B275FDDF1}" type="parTrans" cxnId="{08BB9598-541E-48F8-9001-E3779C021355}">
      <dgm:prSet/>
      <dgm:spPr/>
      <dgm:t>
        <a:bodyPr/>
        <a:lstStyle/>
        <a:p>
          <a:endParaRPr lang="ca-ES" sz="4400"/>
        </a:p>
      </dgm:t>
    </dgm:pt>
    <dgm:pt modelId="{1DA21A8F-C3CA-4DE0-B66F-F1EC9D726012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ca-E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Sí, les dues línies són compatibles.</a:t>
          </a:r>
          <a:endParaRPr lang="ca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0CA0BD9-5263-40A4-BD2F-878EC03C3333}" type="sibTrans" cxnId="{51EA0004-9B7A-46DF-8D2A-825AF8A8819A}">
      <dgm:prSet/>
      <dgm:spPr/>
      <dgm:t>
        <a:bodyPr/>
        <a:lstStyle/>
        <a:p>
          <a:endParaRPr lang="ca-ES" sz="4400"/>
        </a:p>
      </dgm:t>
    </dgm:pt>
    <dgm:pt modelId="{4BA09023-F728-47B8-B47B-9C8B96C9BF61}" type="parTrans" cxnId="{51EA0004-9B7A-46DF-8D2A-825AF8A8819A}">
      <dgm:prSet/>
      <dgm:spPr/>
      <dgm:t>
        <a:bodyPr/>
        <a:lstStyle/>
        <a:p>
          <a:endParaRPr lang="ca-ES" sz="4400"/>
        </a:p>
      </dgm:t>
    </dgm:pt>
    <dgm:pt modelId="{9FF1894D-02CE-4456-ADFC-5856A34D69D3}">
      <dgm:prSet custT="1"/>
      <dgm:spPr>
        <a:solidFill>
          <a:srgbClr val="C00000"/>
        </a:solidFill>
      </dgm:spPr>
      <dgm:t>
        <a:bodyPr/>
        <a:lstStyle/>
        <a:p>
          <a:r>
            <a:rPr lang="ca-ES" sz="1600" b="0" dirty="0" smtClean="0">
              <a:solidFill>
                <a:schemeClr val="bg1"/>
              </a:solidFill>
            </a:rPr>
            <a:t>Vull sol·licitar dues subvencions (una per a la línia 1 i una altra per a la línia 2) puc presentar una única sol·licitud englobant les dues subvencions?</a:t>
          </a:r>
          <a:endParaRPr lang="ca-ES" sz="1600" b="0" dirty="0">
            <a:solidFill>
              <a:schemeClr val="bg1"/>
            </a:solidFill>
          </a:endParaRPr>
        </a:p>
      </dgm:t>
    </dgm:pt>
    <dgm:pt modelId="{87E97AB9-73B1-4B02-A139-AE53E9ED61AF}" type="sibTrans" cxnId="{54A9A0FB-D109-424B-A301-F95E020F2C08}">
      <dgm:prSet/>
      <dgm:spPr/>
      <dgm:t>
        <a:bodyPr/>
        <a:lstStyle/>
        <a:p>
          <a:endParaRPr lang="ca-ES" sz="4400"/>
        </a:p>
      </dgm:t>
    </dgm:pt>
    <dgm:pt modelId="{5AAE81BA-DAED-45F6-AAF3-080BA3DCCA15}" type="parTrans" cxnId="{54A9A0FB-D109-424B-A301-F95E020F2C08}">
      <dgm:prSet/>
      <dgm:spPr/>
      <dgm:t>
        <a:bodyPr/>
        <a:lstStyle/>
        <a:p>
          <a:endParaRPr lang="ca-ES" sz="4400"/>
        </a:p>
      </dgm:t>
    </dgm:pt>
    <dgm:pt modelId="{DCA6A5DF-BBA0-41E7-B821-38D5C9B47DD2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ca-ES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No</a:t>
          </a:r>
          <a:r>
            <a:rPr lang="ca-E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</a:t>
          </a:r>
          <a:r>
            <a:rPr lang="ca-ES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Cal presentar una sol·licitud per a cada línia. </a:t>
          </a:r>
          <a:r>
            <a:rPr lang="ca-E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Per tant, en aquest cas caldrà presentar dues sol·licituds (una sol·licitud per a la línia 1 i una altra sol·licitud per a la línia 2).</a:t>
          </a:r>
          <a:endParaRPr lang="ca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CDADCCE-2081-4A38-A5CF-7FD152814A15}" type="sibTrans" cxnId="{C1FAA47E-4E9B-4571-94C1-5EF44762870E}">
      <dgm:prSet/>
      <dgm:spPr/>
      <dgm:t>
        <a:bodyPr/>
        <a:lstStyle/>
        <a:p>
          <a:endParaRPr lang="ca-ES" sz="4400"/>
        </a:p>
      </dgm:t>
    </dgm:pt>
    <dgm:pt modelId="{9FD03607-402F-4E86-841B-5F22B82BCD52}" type="parTrans" cxnId="{C1FAA47E-4E9B-4571-94C1-5EF44762870E}">
      <dgm:prSet/>
      <dgm:spPr/>
      <dgm:t>
        <a:bodyPr/>
        <a:lstStyle/>
        <a:p>
          <a:endParaRPr lang="ca-ES" sz="4400"/>
        </a:p>
      </dgm:t>
    </dgm:pt>
    <dgm:pt modelId="{3B6C89D3-F566-48E2-97DD-294AAF3255BC}">
      <dgm:prSet custT="1"/>
      <dgm:spPr>
        <a:solidFill>
          <a:srgbClr val="C00000"/>
        </a:solidFill>
      </dgm:spPr>
      <dgm:t>
        <a:bodyPr/>
        <a:lstStyle/>
        <a:p>
          <a:r>
            <a:rPr lang="ca-ES" sz="1600" b="0" dirty="0" smtClean="0">
              <a:solidFill>
                <a:schemeClr val="bg1"/>
              </a:solidFill>
            </a:rPr>
            <a:t>Cal que hagi fet l’acció per demanar la subvenció?</a:t>
          </a:r>
          <a:endParaRPr lang="ca-ES" sz="1600" b="0" dirty="0">
            <a:solidFill>
              <a:schemeClr val="bg1"/>
            </a:solidFill>
          </a:endParaRPr>
        </a:p>
      </dgm:t>
    </dgm:pt>
    <dgm:pt modelId="{8A725AF0-B277-4317-A4BC-E246122C3FE8}" type="sibTrans" cxnId="{130E2550-E953-4F1B-A98F-CD9CD93A26C0}">
      <dgm:prSet/>
      <dgm:spPr/>
      <dgm:t>
        <a:bodyPr/>
        <a:lstStyle/>
        <a:p>
          <a:endParaRPr lang="ca-ES" sz="4400"/>
        </a:p>
      </dgm:t>
    </dgm:pt>
    <dgm:pt modelId="{20B6F1E3-5E2F-4A5C-82C6-DD2E6A2B3B09}" type="parTrans" cxnId="{130E2550-E953-4F1B-A98F-CD9CD93A26C0}">
      <dgm:prSet/>
      <dgm:spPr/>
      <dgm:t>
        <a:bodyPr/>
        <a:lstStyle/>
        <a:p>
          <a:endParaRPr lang="ca-ES" sz="4400"/>
        </a:p>
      </dgm:t>
    </dgm:pt>
    <dgm:pt modelId="{6424EDBE-33BA-496E-8868-AE3A0D885BAF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ca-ES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No</a:t>
          </a:r>
          <a:r>
            <a:rPr lang="ca-E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Se subvencionen activitats realitzades entre l’1 de gener de 2022 i el 31 de desembre de 2022. Per tant, no cal que estigui executada. La </a:t>
          </a:r>
          <a:r>
            <a:rPr lang="ca-ES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data límit d’execució</a:t>
          </a:r>
          <a:r>
            <a:rPr lang="ca-E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de les activitats és el </a:t>
          </a:r>
          <a:r>
            <a:rPr lang="ca-ES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31 de desembre de 2022</a:t>
          </a:r>
          <a:r>
            <a:rPr lang="ca-E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endParaRPr lang="ca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CCABE7D-415A-41C0-9DEF-EC67FF7FB222}" type="sibTrans" cxnId="{D3D4B26A-FAD2-41B7-BAE9-6A0ACA02A1C4}">
      <dgm:prSet/>
      <dgm:spPr/>
      <dgm:t>
        <a:bodyPr/>
        <a:lstStyle/>
        <a:p>
          <a:endParaRPr lang="ca-ES" sz="4400"/>
        </a:p>
      </dgm:t>
    </dgm:pt>
    <dgm:pt modelId="{5D7466AE-FF0B-42F5-BD5F-A95BA0220B3F}" type="parTrans" cxnId="{D3D4B26A-FAD2-41B7-BAE9-6A0ACA02A1C4}">
      <dgm:prSet/>
      <dgm:spPr/>
      <dgm:t>
        <a:bodyPr/>
        <a:lstStyle/>
        <a:p>
          <a:endParaRPr lang="ca-ES" sz="4400"/>
        </a:p>
      </dgm:t>
    </dgm:pt>
    <dgm:pt modelId="{40A07B68-6541-4CA0-865E-AB5B3D1D3ADA}">
      <dgm:prSet custT="1"/>
      <dgm:spPr>
        <a:solidFill>
          <a:srgbClr val="C00000"/>
        </a:solidFill>
      </dgm:spPr>
      <dgm:t>
        <a:bodyPr/>
        <a:lstStyle/>
        <a:p>
          <a:r>
            <a:rPr lang="ca-ES" sz="1600" dirty="0" smtClean="0">
              <a:solidFill>
                <a:schemeClr val="bg1"/>
              </a:solidFill>
            </a:rPr>
            <a:t>No em puc descarregar el formulari. Què puc fer?</a:t>
          </a:r>
          <a:endParaRPr lang="ca-ES" sz="1600" dirty="0">
            <a:solidFill>
              <a:schemeClr val="bg1"/>
            </a:solidFill>
          </a:endParaRPr>
        </a:p>
      </dgm:t>
    </dgm:pt>
    <dgm:pt modelId="{E6C4B346-A712-4C37-A3EF-9F8B1D418962}" type="sibTrans" cxnId="{900A37E5-2A0D-472F-99D6-7832100A166D}">
      <dgm:prSet/>
      <dgm:spPr/>
      <dgm:t>
        <a:bodyPr/>
        <a:lstStyle/>
        <a:p>
          <a:endParaRPr lang="ca-ES" sz="4400"/>
        </a:p>
      </dgm:t>
    </dgm:pt>
    <dgm:pt modelId="{0B2F25D6-3045-418E-A05A-6EA1121ABE4F}" type="parTrans" cxnId="{900A37E5-2A0D-472F-99D6-7832100A166D}">
      <dgm:prSet/>
      <dgm:spPr/>
      <dgm:t>
        <a:bodyPr/>
        <a:lstStyle/>
        <a:p>
          <a:endParaRPr lang="ca-ES" sz="4400"/>
        </a:p>
      </dgm:t>
    </dgm:pt>
    <dgm:pt modelId="{E5A732D6-4091-4A3A-B7BB-FDDF34C9CB0E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ca-E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Els formularis intel·ligents acostumen a donar problemes quan es descarreguen a través del navegador Chrome. En aquests casos és preferible que useu el navegador Internet Explorer.</a:t>
          </a:r>
          <a:endParaRPr lang="ca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29B9D2-C162-442C-898D-0F8B6A9D9C2C}" type="sibTrans" cxnId="{A2BDB0EC-12E9-4CFA-B0DA-54F129157365}">
      <dgm:prSet/>
      <dgm:spPr/>
      <dgm:t>
        <a:bodyPr/>
        <a:lstStyle/>
        <a:p>
          <a:endParaRPr lang="ca-ES" sz="4400"/>
        </a:p>
      </dgm:t>
    </dgm:pt>
    <dgm:pt modelId="{178CADB8-5960-4EC0-B6A4-37AE9D75DADF}" type="parTrans" cxnId="{A2BDB0EC-12E9-4CFA-B0DA-54F129157365}">
      <dgm:prSet/>
      <dgm:spPr/>
      <dgm:t>
        <a:bodyPr/>
        <a:lstStyle/>
        <a:p>
          <a:endParaRPr lang="ca-ES" sz="4400"/>
        </a:p>
      </dgm:t>
    </dgm:pt>
    <dgm:pt modelId="{359F708A-6F04-4BBF-81F7-0F58D10C3A41}">
      <dgm:prSet custT="1"/>
      <dgm:spPr>
        <a:solidFill>
          <a:srgbClr val="C00000"/>
        </a:solidFill>
      </dgm:spPr>
      <dgm:t>
        <a:bodyPr/>
        <a:lstStyle/>
        <a:p>
          <a:r>
            <a:rPr lang="ca-ES" sz="1600" dirty="0" smtClean="0">
              <a:solidFill>
                <a:schemeClr val="bg1"/>
              </a:solidFill>
            </a:rPr>
            <a:t>On puc resoldre més dubtes?</a:t>
          </a:r>
          <a:endParaRPr lang="ca-ES" sz="1600" dirty="0">
            <a:solidFill>
              <a:schemeClr val="bg1"/>
            </a:solidFill>
          </a:endParaRPr>
        </a:p>
      </dgm:t>
    </dgm:pt>
    <dgm:pt modelId="{84AB2CDB-562C-4068-B428-D7549795E032}" type="sibTrans" cxnId="{09E1E7A1-92A8-494E-AD3A-5188A7C5C3CC}">
      <dgm:prSet/>
      <dgm:spPr/>
      <dgm:t>
        <a:bodyPr/>
        <a:lstStyle/>
        <a:p>
          <a:endParaRPr lang="ca-ES" sz="4400"/>
        </a:p>
      </dgm:t>
    </dgm:pt>
    <dgm:pt modelId="{227441F2-8D7B-4B22-8DB2-B2698A344AAD}" type="parTrans" cxnId="{09E1E7A1-92A8-494E-AD3A-5188A7C5C3CC}">
      <dgm:prSet/>
      <dgm:spPr/>
      <dgm:t>
        <a:bodyPr/>
        <a:lstStyle/>
        <a:p>
          <a:endParaRPr lang="ca-ES" sz="4400"/>
        </a:p>
      </dgm:t>
    </dgm:pt>
    <dgm:pt modelId="{8D773733-1565-4FE6-8AAC-D9A4CA5F35EA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ca-ES" sz="1600" u="sng" dirty="0" smtClean="0">
              <a:solidFill>
                <a:srgbClr val="0070C0"/>
              </a:solidFill>
            </a:rPr>
            <a:t>ajuts.dgae.exteriors@gencat.cat</a:t>
          </a:r>
          <a:r>
            <a:rPr lang="ca-ES" sz="1600" dirty="0" smtClean="0"/>
            <a:t> </a:t>
          </a:r>
          <a:endParaRPr lang="ca-ES" sz="1600" dirty="0"/>
        </a:p>
      </dgm:t>
    </dgm:pt>
    <dgm:pt modelId="{317B6E17-2750-439D-9C7C-EC2546E85FAC}" type="sibTrans" cxnId="{D7940CF2-388A-4780-A18A-117C8C382219}">
      <dgm:prSet/>
      <dgm:spPr/>
      <dgm:t>
        <a:bodyPr/>
        <a:lstStyle/>
        <a:p>
          <a:endParaRPr lang="ca-ES" sz="4400"/>
        </a:p>
      </dgm:t>
    </dgm:pt>
    <dgm:pt modelId="{5303150D-D907-4761-BAB1-C8DCD3E9D4DF}" type="parTrans" cxnId="{D7940CF2-388A-4780-A18A-117C8C382219}">
      <dgm:prSet/>
      <dgm:spPr/>
      <dgm:t>
        <a:bodyPr/>
        <a:lstStyle/>
        <a:p>
          <a:endParaRPr lang="ca-ES" sz="4400"/>
        </a:p>
      </dgm:t>
    </dgm:pt>
    <dgm:pt modelId="{029AD0DB-A1B2-4B32-9D64-631F4ABECF83}" type="pres">
      <dgm:prSet presAssocID="{700298A2-87C6-4AE6-9188-603DFBFA0C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1A4BB6C4-332C-4AE5-ACE1-41F37C9F3930}" type="pres">
      <dgm:prSet presAssocID="{84E48305-B9DC-4F14-91AD-C5354A624BAA}" presName="parentLin" presStyleCnt="0"/>
      <dgm:spPr/>
    </dgm:pt>
    <dgm:pt modelId="{34DF024B-3407-4C74-9BED-6CD50D3F960F}" type="pres">
      <dgm:prSet presAssocID="{84E48305-B9DC-4F14-91AD-C5354A624BAA}" presName="parentLeftMargin" presStyleLbl="node1" presStyleIdx="0" presStyleCnt="5"/>
      <dgm:spPr/>
      <dgm:t>
        <a:bodyPr/>
        <a:lstStyle/>
        <a:p>
          <a:endParaRPr lang="ca-ES"/>
        </a:p>
      </dgm:t>
    </dgm:pt>
    <dgm:pt modelId="{9BED3157-9C4E-4E28-A2C4-319CDC7276EB}" type="pres">
      <dgm:prSet presAssocID="{84E48305-B9DC-4F14-91AD-C5354A624BAA}" presName="parentText" presStyleLbl="node1" presStyleIdx="0" presStyleCnt="5" custScaleY="10000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D3C2A10-03E4-41B6-8272-AFA0A70E3ECB}" type="pres">
      <dgm:prSet presAssocID="{84E48305-B9DC-4F14-91AD-C5354A624BAA}" presName="negativeSpace" presStyleCnt="0"/>
      <dgm:spPr/>
    </dgm:pt>
    <dgm:pt modelId="{6E799E9A-7D04-4B14-8A34-3E37F430589E}" type="pres">
      <dgm:prSet presAssocID="{84E48305-B9DC-4F14-91AD-C5354A624BA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4E953C1-3135-4DC5-8D09-D1E64A8F56A0}" type="pres">
      <dgm:prSet presAssocID="{FDE9CA25-55FF-4597-A4AC-D703408CD369}" presName="spaceBetweenRectangles" presStyleCnt="0"/>
      <dgm:spPr/>
    </dgm:pt>
    <dgm:pt modelId="{880943BA-519A-45CF-A135-A1301E14C041}" type="pres">
      <dgm:prSet presAssocID="{9FF1894D-02CE-4456-ADFC-5856A34D69D3}" presName="parentLin" presStyleCnt="0"/>
      <dgm:spPr/>
    </dgm:pt>
    <dgm:pt modelId="{DB66B392-62EB-4FCF-90A2-7376ACF0C0DD}" type="pres">
      <dgm:prSet presAssocID="{9FF1894D-02CE-4456-ADFC-5856A34D69D3}" presName="parentLeftMargin" presStyleLbl="node1" presStyleIdx="0" presStyleCnt="5"/>
      <dgm:spPr/>
      <dgm:t>
        <a:bodyPr/>
        <a:lstStyle/>
        <a:p>
          <a:endParaRPr lang="ca-ES"/>
        </a:p>
      </dgm:t>
    </dgm:pt>
    <dgm:pt modelId="{8485269A-5092-4393-B3A5-4D19B6593B29}" type="pres">
      <dgm:prSet presAssocID="{9FF1894D-02CE-4456-ADFC-5856A34D69D3}" presName="parentText" presStyleLbl="node1" presStyleIdx="1" presStyleCnt="5" custScaleY="10714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3613618-A4AD-4AC5-8B56-AD6926D48B14}" type="pres">
      <dgm:prSet presAssocID="{9FF1894D-02CE-4456-ADFC-5856A34D69D3}" presName="negativeSpace" presStyleCnt="0"/>
      <dgm:spPr/>
    </dgm:pt>
    <dgm:pt modelId="{F4C425EA-4F82-425F-AC09-E01E1B914AAB}" type="pres">
      <dgm:prSet presAssocID="{9FF1894D-02CE-4456-ADFC-5856A34D69D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8D455B7-9808-483E-9101-1B84E1FBAC8F}" type="pres">
      <dgm:prSet presAssocID="{87E97AB9-73B1-4B02-A139-AE53E9ED61AF}" presName="spaceBetweenRectangles" presStyleCnt="0"/>
      <dgm:spPr/>
    </dgm:pt>
    <dgm:pt modelId="{9CC8E975-C638-4F13-BA27-6728E0724CDE}" type="pres">
      <dgm:prSet presAssocID="{3B6C89D3-F566-48E2-97DD-294AAF3255BC}" presName="parentLin" presStyleCnt="0"/>
      <dgm:spPr/>
    </dgm:pt>
    <dgm:pt modelId="{D0A70FEC-0E80-4E23-938C-DBE44F809856}" type="pres">
      <dgm:prSet presAssocID="{3B6C89D3-F566-48E2-97DD-294AAF3255BC}" presName="parentLeftMargin" presStyleLbl="node1" presStyleIdx="1" presStyleCnt="5"/>
      <dgm:spPr/>
      <dgm:t>
        <a:bodyPr/>
        <a:lstStyle/>
        <a:p>
          <a:endParaRPr lang="ca-ES"/>
        </a:p>
      </dgm:t>
    </dgm:pt>
    <dgm:pt modelId="{F4293431-6D92-4F71-BCB5-CF019312DECF}" type="pres">
      <dgm:prSet presAssocID="{3B6C89D3-F566-48E2-97DD-294AAF3255B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CE68D74-4F93-46D5-AF0A-2F3B12B5B37A}" type="pres">
      <dgm:prSet presAssocID="{3B6C89D3-F566-48E2-97DD-294AAF3255BC}" presName="negativeSpace" presStyleCnt="0"/>
      <dgm:spPr/>
    </dgm:pt>
    <dgm:pt modelId="{72CBB226-8864-4412-A3A0-14F35826880F}" type="pres">
      <dgm:prSet presAssocID="{3B6C89D3-F566-48E2-97DD-294AAF3255B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8E9A2CB-C107-4653-AB31-B912DE5F304D}" type="pres">
      <dgm:prSet presAssocID="{8A725AF0-B277-4317-A4BC-E246122C3FE8}" presName="spaceBetweenRectangles" presStyleCnt="0"/>
      <dgm:spPr/>
    </dgm:pt>
    <dgm:pt modelId="{F00CF8B0-01C2-4206-BCA8-E8672CF7454A}" type="pres">
      <dgm:prSet presAssocID="{40A07B68-6541-4CA0-865E-AB5B3D1D3ADA}" presName="parentLin" presStyleCnt="0"/>
      <dgm:spPr/>
    </dgm:pt>
    <dgm:pt modelId="{600D70E0-654D-49E8-8AFB-E3C325C48C06}" type="pres">
      <dgm:prSet presAssocID="{40A07B68-6541-4CA0-865E-AB5B3D1D3ADA}" presName="parentLeftMargin" presStyleLbl="node1" presStyleIdx="2" presStyleCnt="5"/>
      <dgm:spPr/>
      <dgm:t>
        <a:bodyPr/>
        <a:lstStyle/>
        <a:p>
          <a:endParaRPr lang="ca-ES"/>
        </a:p>
      </dgm:t>
    </dgm:pt>
    <dgm:pt modelId="{28E812FB-E0A6-45B6-AA94-97043CA5DB67}" type="pres">
      <dgm:prSet presAssocID="{40A07B68-6541-4CA0-865E-AB5B3D1D3AD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9526717-F5FE-4813-8CF7-BB7C4EAB0D45}" type="pres">
      <dgm:prSet presAssocID="{40A07B68-6541-4CA0-865E-AB5B3D1D3ADA}" presName="negativeSpace" presStyleCnt="0"/>
      <dgm:spPr/>
    </dgm:pt>
    <dgm:pt modelId="{672EC0AF-84D9-42B0-B994-71A31B7AB64C}" type="pres">
      <dgm:prSet presAssocID="{40A07B68-6541-4CA0-865E-AB5B3D1D3AD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3D48E0C-E20C-4EC6-ACA8-16924F3EF051}" type="pres">
      <dgm:prSet presAssocID="{E6C4B346-A712-4C37-A3EF-9F8B1D418962}" presName="spaceBetweenRectangles" presStyleCnt="0"/>
      <dgm:spPr/>
    </dgm:pt>
    <dgm:pt modelId="{FBB040E9-C1EC-449F-BC50-3AD1773570A6}" type="pres">
      <dgm:prSet presAssocID="{359F708A-6F04-4BBF-81F7-0F58D10C3A41}" presName="parentLin" presStyleCnt="0"/>
      <dgm:spPr/>
    </dgm:pt>
    <dgm:pt modelId="{EDAFBE3B-FC9E-41B4-8D8E-E16ACF10D2B3}" type="pres">
      <dgm:prSet presAssocID="{359F708A-6F04-4BBF-81F7-0F58D10C3A41}" presName="parentLeftMargin" presStyleLbl="node1" presStyleIdx="3" presStyleCnt="5"/>
      <dgm:spPr/>
      <dgm:t>
        <a:bodyPr/>
        <a:lstStyle/>
        <a:p>
          <a:endParaRPr lang="ca-ES"/>
        </a:p>
      </dgm:t>
    </dgm:pt>
    <dgm:pt modelId="{B72275C5-6282-4A56-AFC1-7AB9C759D8C7}" type="pres">
      <dgm:prSet presAssocID="{359F708A-6F04-4BBF-81F7-0F58D10C3A4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BBE8C3C-E1A5-4400-905D-517B7EAB1534}" type="pres">
      <dgm:prSet presAssocID="{359F708A-6F04-4BBF-81F7-0F58D10C3A41}" presName="negativeSpace" presStyleCnt="0"/>
      <dgm:spPr/>
    </dgm:pt>
    <dgm:pt modelId="{119AD7A2-E7B9-4B99-9AD1-CE0452ED3BF7}" type="pres">
      <dgm:prSet presAssocID="{359F708A-6F04-4BBF-81F7-0F58D10C3A4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9E1E7A1-92A8-494E-AD3A-5188A7C5C3CC}" srcId="{700298A2-87C6-4AE6-9188-603DFBFA0CCF}" destId="{359F708A-6F04-4BBF-81F7-0F58D10C3A41}" srcOrd="4" destOrd="0" parTransId="{227441F2-8D7B-4B22-8DB2-B2698A344AAD}" sibTransId="{84AB2CDB-562C-4068-B428-D7549795E032}"/>
    <dgm:cxn modelId="{439CE04F-C2C7-4A5C-A43A-60E2E55D803C}" type="presOf" srcId="{359F708A-6F04-4BBF-81F7-0F58D10C3A41}" destId="{EDAFBE3B-FC9E-41B4-8D8E-E16ACF10D2B3}" srcOrd="0" destOrd="0" presId="urn:microsoft.com/office/officeart/2005/8/layout/list1"/>
    <dgm:cxn modelId="{EF673402-01F8-471F-A88A-3958DA707E6E}" type="presOf" srcId="{DCA6A5DF-BBA0-41E7-B821-38D5C9B47DD2}" destId="{F4C425EA-4F82-425F-AC09-E01E1B914AAB}" srcOrd="0" destOrd="0" presId="urn:microsoft.com/office/officeart/2005/8/layout/list1"/>
    <dgm:cxn modelId="{51EA0004-9B7A-46DF-8D2A-825AF8A8819A}" srcId="{84E48305-B9DC-4F14-91AD-C5354A624BAA}" destId="{1DA21A8F-C3CA-4DE0-B66F-F1EC9D726012}" srcOrd="0" destOrd="0" parTransId="{4BA09023-F728-47B8-B47B-9C8B96C9BF61}" sibTransId="{50CA0BD9-5263-40A4-BD2F-878EC03C3333}"/>
    <dgm:cxn modelId="{BBBD499A-02E7-4619-A98F-6CB1C4D1BC06}" type="presOf" srcId="{3B6C89D3-F566-48E2-97DD-294AAF3255BC}" destId="{D0A70FEC-0E80-4E23-938C-DBE44F809856}" srcOrd="0" destOrd="0" presId="urn:microsoft.com/office/officeart/2005/8/layout/list1"/>
    <dgm:cxn modelId="{BF862F90-B604-4D09-8E30-7B77A4FC7629}" type="presOf" srcId="{9FF1894D-02CE-4456-ADFC-5856A34D69D3}" destId="{DB66B392-62EB-4FCF-90A2-7376ACF0C0DD}" srcOrd="0" destOrd="0" presId="urn:microsoft.com/office/officeart/2005/8/layout/list1"/>
    <dgm:cxn modelId="{54A9A0FB-D109-424B-A301-F95E020F2C08}" srcId="{700298A2-87C6-4AE6-9188-603DFBFA0CCF}" destId="{9FF1894D-02CE-4456-ADFC-5856A34D69D3}" srcOrd="1" destOrd="0" parTransId="{5AAE81BA-DAED-45F6-AAF3-080BA3DCCA15}" sibTransId="{87E97AB9-73B1-4B02-A139-AE53E9ED61AF}"/>
    <dgm:cxn modelId="{2F4BE5D3-367F-4791-84A6-04334C776417}" type="presOf" srcId="{359F708A-6F04-4BBF-81F7-0F58D10C3A41}" destId="{B72275C5-6282-4A56-AFC1-7AB9C759D8C7}" srcOrd="1" destOrd="0" presId="urn:microsoft.com/office/officeart/2005/8/layout/list1"/>
    <dgm:cxn modelId="{A2BDB0EC-12E9-4CFA-B0DA-54F129157365}" srcId="{40A07B68-6541-4CA0-865E-AB5B3D1D3ADA}" destId="{E5A732D6-4091-4A3A-B7BB-FDDF34C9CB0E}" srcOrd="0" destOrd="0" parTransId="{178CADB8-5960-4EC0-B6A4-37AE9D75DADF}" sibTransId="{5129B9D2-C162-442C-898D-0F8B6A9D9C2C}"/>
    <dgm:cxn modelId="{43A39A1B-8B36-4271-84CF-154E164C8F83}" type="presOf" srcId="{8D773733-1565-4FE6-8AAC-D9A4CA5F35EA}" destId="{119AD7A2-E7B9-4B99-9AD1-CE0452ED3BF7}" srcOrd="0" destOrd="0" presId="urn:microsoft.com/office/officeart/2005/8/layout/list1"/>
    <dgm:cxn modelId="{EE01A778-8FDB-4535-B229-24310B2449EE}" type="presOf" srcId="{700298A2-87C6-4AE6-9188-603DFBFA0CCF}" destId="{029AD0DB-A1B2-4B32-9D64-631F4ABECF83}" srcOrd="0" destOrd="0" presId="urn:microsoft.com/office/officeart/2005/8/layout/list1"/>
    <dgm:cxn modelId="{77F55321-A76A-48F2-89EB-4578F182403E}" type="presOf" srcId="{84E48305-B9DC-4F14-91AD-C5354A624BAA}" destId="{9BED3157-9C4E-4E28-A2C4-319CDC7276EB}" srcOrd="1" destOrd="0" presId="urn:microsoft.com/office/officeart/2005/8/layout/list1"/>
    <dgm:cxn modelId="{C73ADE84-1855-4789-B4D0-8E61E1043A75}" type="presOf" srcId="{E5A732D6-4091-4A3A-B7BB-FDDF34C9CB0E}" destId="{672EC0AF-84D9-42B0-B994-71A31B7AB64C}" srcOrd="0" destOrd="0" presId="urn:microsoft.com/office/officeart/2005/8/layout/list1"/>
    <dgm:cxn modelId="{C1FAA47E-4E9B-4571-94C1-5EF44762870E}" srcId="{9FF1894D-02CE-4456-ADFC-5856A34D69D3}" destId="{DCA6A5DF-BBA0-41E7-B821-38D5C9B47DD2}" srcOrd="0" destOrd="0" parTransId="{9FD03607-402F-4E86-841B-5F22B82BCD52}" sibTransId="{FCDADCCE-2081-4A38-A5CF-7FD152814A15}"/>
    <dgm:cxn modelId="{75E0CD5B-9F8F-46EA-9B16-8B551BD7D3EC}" type="presOf" srcId="{6424EDBE-33BA-496E-8868-AE3A0D885BAF}" destId="{72CBB226-8864-4412-A3A0-14F35826880F}" srcOrd="0" destOrd="0" presId="urn:microsoft.com/office/officeart/2005/8/layout/list1"/>
    <dgm:cxn modelId="{BDEC51DE-7820-497E-8AF9-3BC739DDE03B}" type="presOf" srcId="{84E48305-B9DC-4F14-91AD-C5354A624BAA}" destId="{34DF024B-3407-4C74-9BED-6CD50D3F960F}" srcOrd="0" destOrd="0" presId="urn:microsoft.com/office/officeart/2005/8/layout/list1"/>
    <dgm:cxn modelId="{D7940CF2-388A-4780-A18A-117C8C382219}" srcId="{359F708A-6F04-4BBF-81F7-0F58D10C3A41}" destId="{8D773733-1565-4FE6-8AAC-D9A4CA5F35EA}" srcOrd="0" destOrd="0" parTransId="{5303150D-D907-4761-BAB1-C8DCD3E9D4DF}" sibTransId="{317B6E17-2750-439D-9C7C-EC2546E85FAC}"/>
    <dgm:cxn modelId="{900A37E5-2A0D-472F-99D6-7832100A166D}" srcId="{700298A2-87C6-4AE6-9188-603DFBFA0CCF}" destId="{40A07B68-6541-4CA0-865E-AB5B3D1D3ADA}" srcOrd="3" destOrd="0" parTransId="{0B2F25D6-3045-418E-A05A-6EA1121ABE4F}" sibTransId="{E6C4B346-A712-4C37-A3EF-9F8B1D418962}"/>
    <dgm:cxn modelId="{D3D4B26A-FAD2-41B7-BAE9-6A0ACA02A1C4}" srcId="{3B6C89D3-F566-48E2-97DD-294AAF3255BC}" destId="{6424EDBE-33BA-496E-8868-AE3A0D885BAF}" srcOrd="0" destOrd="0" parTransId="{5D7466AE-FF0B-42F5-BD5F-A95BA0220B3F}" sibTransId="{9CCABE7D-415A-41C0-9DEF-EC67FF7FB222}"/>
    <dgm:cxn modelId="{570D0356-8D98-4A90-9861-C84E3E6AEDAE}" type="presOf" srcId="{40A07B68-6541-4CA0-865E-AB5B3D1D3ADA}" destId="{600D70E0-654D-49E8-8AFB-E3C325C48C06}" srcOrd="0" destOrd="0" presId="urn:microsoft.com/office/officeart/2005/8/layout/list1"/>
    <dgm:cxn modelId="{130E2550-E953-4F1B-A98F-CD9CD93A26C0}" srcId="{700298A2-87C6-4AE6-9188-603DFBFA0CCF}" destId="{3B6C89D3-F566-48E2-97DD-294AAF3255BC}" srcOrd="2" destOrd="0" parTransId="{20B6F1E3-5E2F-4A5C-82C6-DD2E6A2B3B09}" sibTransId="{8A725AF0-B277-4317-A4BC-E246122C3FE8}"/>
    <dgm:cxn modelId="{1E20D349-7285-46E9-AFB1-35F34FB550E6}" type="presOf" srcId="{9FF1894D-02CE-4456-ADFC-5856A34D69D3}" destId="{8485269A-5092-4393-B3A5-4D19B6593B29}" srcOrd="1" destOrd="0" presId="urn:microsoft.com/office/officeart/2005/8/layout/list1"/>
    <dgm:cxn modelId="{8DAD4AF1-17EA-424B-BD4C-8546B1A0AE5B}" type="presOf" srcId="{3B6C89D3-F566-48E2-97DD-294AAF3255BC}" destId="{F4293431-6D92-4F71-BCB5-CF019312DECF}" srcOrd="1" destOrd="0" presId="urn:microsoft.com/office/officeart/2005/8/layout/list1"/>
    <dgm:cxn modelId="{AE50CB17-93E3-4274-B97C-2739E00B4B98}" type="presOf" srcId="{1DA21A8F-C3CA-4DE0-B66F-F1EC9D726012}" destId="{6E799E9A-7D04-4B14-8A34-3E37F430589E}" srcOrd="0" destOrd="0" presId="urn:microsoft.com/office/officeart/2005/8/layout/list1"/>
    <dgm:cxn modelId="{08BB9598-541E-48F8-9001-E3779C021355}" srcId="{700298A2-87C6-4AE6-9188-603DFBFA0CCF}" destId="{84E48305-B9DC-4F14-91AD-C5354A624BAA}" srcOrd="0" destOrd="0" parTransId="{2674952D-E7C1-49EE-9C04-A70B275FDDF1}" sibTransId="{FDE9CA25-55FF-4597-A4AC-D703408CD369}"/>
    <dgm:cxn modelId="{D3E5622A-0DE1-4D18-9841-091F0F7E27B8}" type="presOf" srcId="{40A07B68-6541-4CA0-865E-AB5B3D1D3ADA}" destId="{28E812FB-E0A6-45B6-AA94-97043CA5DB67}" srcOrd="1" destOrd="0" presId="urn:microsoft.com/office/officeart/2005/8/layout/list1"/>
    <dgm:cxn modelId="{3B73F65B-519A-4EC4-8DEE-F0C24C5E9B3F}" type="presParOf" srcId="{029AD0DB-A1B2-4B32-9D64-631F4ABECF83}" destId="{1A4BB6C4-332C-4AE5-ACE1-41F37C9F3930}" srcOrd="0" destOrd="0" presId="urn:microsoft.com/office/officeart/2005/8/layout/list1"/>
    <dgm:cxn modelId="{76DEC1B2-72ED-4A79-960E-2A0832C7882F}" type="presParOf" srcId="{1A4BB6C4-332C-4AE5-ACE1-41F37C9F3930}" destId="{34DF024B-3407-4C74-9BED-6CD50D3F960F}" srcOrd="0" destOrd="0" presId="urn:microsoft.com/office/officeart/2005/8/layout/list1"/>
    <dgm:cxn modelId="{512589C6-C04E-481C-904A-D2B1B258E37E}" type="presParOf" srcId="{1A4BB6C4-332C-4AE5-ACE1-41F37C9F3930}" destId="{9BED3157-9C4E-4E28-A2C4-319CDC7276EB}" srcOrd="1" destOrd="0" presId="urn:microsoft.com/office/officeart/2005/8/layout/list1"/>
    <dgm:cxn modelId="{1F0C5333-0A58-4673-9D96-17BB4123A276}" type="presParOf" srcId="{029AD0DB-A1B2-4B32-9D64-631F4ABECF83}" destId="{4D3C2A10-03E4-41B6-8272-AFA0A70E3ECB}" srcOrd="1" destOrd="0" presId="urn:microsoft.com/office/officeart/2005/8/layout/list1"/>
    <dgm:cxn modelId="{7874D8FB-E3CF-4162-AB89-8925BC31DDF9}" type="presParOf" srcId="{029AD0DB-A1B2-4B32-9D64-631F4ABECF83}" destId="{6E799E9A-7D04-4B14-8A34-3E37F430589E}" srcOrd="2" destOrd="0" presId="urn:microsoft.com/office/officeart/2005/8/layout/list1"/>
    <dgm:cxn modelId="{A54D83BB-F995-4C42-B4ED-C52490C21D99}" type="presParOf" srcId="{029AD0DB-A1B2-4B32-9D64-631F4ABECF83}" destId="{34E953C1-3135-4DC5-8D09-D1E64A8F56A0}" srcOrd="3" destOrd="0" presId="urn:microsoft.com/office/officeart/2005/8/layout/list1"/>
    <dgm:cxn modelId="{06AC0391-A736-4509-A923-AFFFC3FBD3BC}" type="presParOf" srcId="{029AD0DB-A1B2-4B32-9D64-631F4ABECF83}" destId="{880943BA-519A-45CF-A135-A1301E14C041}" srcOrd="4" destOrd="0" presId="urn:microsoft.com/office/officeart/2005/8/layout/list1"/>
    <dgm:cxn modelId="{07360C56-FF84-48DF-A083-D1D135B2844D}" type="presParOf" srcId="{880943BA-519A-45CF-A135-A1301E14C041}" destId="{DB66B392-62EB-4FCF-90A2-7376ACF0C0DD}" srcOrd="0" destOrd="0" presId="urn:microsoft.com/office/officeart/2005/8/layout/list1"/>
    <dgm:cxn modelId="{FE506293-FC7E-4049-B353-0FF0929D43EB}" type="presParOf" srcId="{880943BA-519A-45CF-A135-A1301E14C041}" destId="{8485269A-5092-4393-B3A5-4D19B6593B29}" srcOrd="1" destOrd="0" presId="urn:microsoft.com/office/officeart/2005/8/layout/list1"/>
    <dgm:cxn modelId="{29944DCC-0926-486B-B6C8-1594EF98BB30}" type="presParOf" srcId="{029AD0DB-A1B2-4B32-9D64-631F4ABECF83}" destId="{13613618-A4AD-4AC5-8B56-AD6926D48B14}" srcOrd="5" destOrd="0" presId="urn:microsoft.com/office/officeart/2005/8/layout/list1"/>
    <dgm:cxn modelId="{32C73BB5-150A-48DC-816B-A783090E587C}" type="presParOf" srcId="{029AD0DB-A1B2-4B32-9D64-631F4ABECF83}" destId="{F4C425EA-4F82-425F-AC09-E01E1B914AAB}" srcOrd="6" destOrd="0" presId="urn:microsoft.com/office/officeart/2005/8/layout/list1"/>
    <dgm:cxn modelId="{97D0ECB5-9434-42EA-A626-95245CF49C9C}" type="presParOf" srcId="{029AD0DB-A1B2-4B32-9D64-631F4ABECF83}" destId="{68D455B7-9808-483E-9101-1B84E1FBAC8F}" srcOrd="7" destOrd="0" presId="urn:microsoft.com/office/officeart/2005/8/layout/list1"/>
    <dgm:cxn modelId="{BBD19359-CBB2-46B5-8A03-2D5136A1DA52}" type="presParOf" srcId="{029AD0DB-A1B2-4B32-9D64-631F4ABECF83}" destId="{9CC8E975-C638-4F13-BA27-6728E0724CDE}" srcOrd="8" destOrd="0" presId="urn:microsoft.com/office/officeart/2005/8/layout/list1"/>
    <dgm:cxn modelId="{2D68727E-8495-4D65-A3C9-428DA454C98E}" type="presParOf" srcId="{9CC8E975-C638-4F13-BA27-6728E0724CDE}" destId="{D0A70FEC-0E80-4E23-938C-DBE44F809856}" srcOrd="0" destOrd="0" presId="urn:microsoft.com/office/officeart/2005/8/layout/list1"/>
    <dgm:cxn modelId="{9B5D7DF2-D7CB-4E8E-9D69-B3359F841BD9}" type="presParOf" srcId="{9CC8E975-C638-4F13-BA27-6728E0724CDE}" destId="{F4293431-6D92-4F71-BCB5-CF019312DECF}" srcOrd="1" destOrd="0" presId="urn:microsoft.com/office/officeart/2005/8/layout/list1"/>
    <dgm:cxn modelId="{720698E8-262E-4496-9E95-1E529BD7734F}" type="presParOf" srcId="{029AD0DB-A1B2-4B32-9D64-631F4ABECF83}" destId="{4CE68D74-4F93-46D5-AF0A-2F3B12B5B37A}" srcOrd="9" destOrd="0" presId="urn:microsoft.com/office/officeart/2005/8/layout/list1"/>
    <dgm:cxn modelId="{517EC4E6-C037-44E3-9E74-E555A218358D}" type="presParOf" srcId="{029AD0DB-A1B2-4B32-9D64-631F4ABECF83}" destId="{72CBB226-8864-4412-A3A0-14F35826880F}" srcOrd="10" destOrd="0" presId="urn:microsoft.com/office/officeart/2005/8/layout/list1"/>
    <dgm:cxn modelId="{63D4C247-81BB-40CF-9E56-9D614279434A}" type="presParOf" srcId="{029AD0DB-A1B2-4B32-9D64-631F4ABECF83}" destId="{B8E9A2CB-C107-4653-AB31-B912DE5F304D}" srcOrd="11" destOrd="0" presId="urn:microsoft.com/office/officeart/2005/8/layout/list1"/>
    <dgm:cxn modelId="{03AECE0D-E6C4-4A74-B16C-6EA41B942344}" type="presParOf" srcId="{029AD0DB-A1B2-4B32-9D64-631F4ABECF83}" destId="{F00CF8B0-01C2-4206-BCA8-E8672CF7454A}" srcOrd="12" destOrd="0" presId="urn:microsoft.com/office/officeart/2005/8/layout/list1"/>
    <dgm:cxn modelId="{56BDBB3A-507B-438C-8419-63054CEA6953}" type="presParOf" srcId="{F00CF8B0-01C2-4206-BCA8-E8672CF7454A}" destId="{600D70E0-654D-49E8-8AFB-E3C325C48C06}" srcOrd="0" destOrd="0" presId="urn:microsoft.com/office/officeart/2005/8/layout/list1"/>
    <dgm:cxn modelId="{8392CCB9-E509-4517-9180-01944EA8C74B}" type="presParOf" srcId="{F00CF8B0-01C2-4206-BCA8-E8672CF7454A}" destId="{28E812FB-E0A6-45B6-AA94-97043CA5DB67}" srcOrd="1" destOrd="0" presId="urn:microsoft.com/office/officeart/2005/8/layout/list1"/>
    <dgm:cxn modelId="{FD836EC9-D100-4DCE-9593-3301E674197B}" type="presParOf" srcId="{029AD0DB-A1B2-4B32-9D64-631F4ABECF83}" destId="{A9526717-F5FE-4813-8CF7-BB7C4EAB0D45}" srcOrd="13" destOrd="0" presId="urn:microsoft.com/office/officeart/2005/8/layout/list1"/>
    <dgm:cxn modelId="{345949AC-7391-4F22-BFC9-4A5624505DED}" type="presParOf" srcId="{029AD0DB-A1B2-4B32-9D64-631F4ABECF83}" destId="{672EC0AF-84D9-42B0-B994-71A31B7AB64C}" srcOrd="14" destOrd="0" presId="urn:microsoft.com/office/officeart/2005/8/layout/list1"/>
    <dgm:cxn modelId="{787C8F62-741C-4051-9569-71A4F74CD095}" type="presParOf" srcId="{029AD0DB-A1B2-4B32-9D64-631F4ABECF83}" destId="{A3D48E0C-E20C-4EC6-ACA8-16924F3EF051}" srcOrd="15" destOrd="0" presId="urn:microsoft.com/office/officeart/2005/8/layout/list1"/>
    <dgm:cxn modelId="{4DE2D18D-92C5-4D63-B5C6-594975DD307A}" type="presParOf" srcId="{029AD0DB-A1B2-4B32-9D64-631F4ABECF83}" destId="{FBB040E9-C1EC-449F-BC50-3AD1773570A6}" srcOrd="16" destOrd="0" presId="urn:microsoft.com/office/officeart/2005/8/layout/list1"/>
    <dgm:cxn modelId="{22F9040A-CC01-438D-84A4-700911664CD0}" type="presParOf" srcId="{FBB040E9-C1EC-449F-BC50-3AD1773570A6}" destId="{EDAFBE3B-FC9E-41B4-8D8E-E16ACF10D2B3}" srcOrd="0" destOrd="0" presId="urn:microsoft.com/office/officeart/2005/8/layout/list1"/>
    <dgm:cxn modelId="{B2F2BB2B-DE66-4C6C-8824-1880B79162BE}" type="presParOf" srcId="{FBB040E9-C1EC-449F-BC50-3AD1773570A6}" destId="{B72275C5-6282-4A56-AFC1-7AB9C759D8C7}" srcOrd="1" destOrd="0" presId="urn:microsoft.com/office/officeart/2005/8/layout/list1"/>
    <dgm:cxn modelId="{E93EA523-FF15-471C-B9D1-DFA96B7E1174}" type="presParOf" srcId="{029AD0DB-A1B2-4B32-9D64-631F4ABECF83}" destId="{1BBE8C3C-E1A5-4400-905D-517B7EAB1534}" srcOrd="17" destOrd="0" presId="urn:microsoft.com/office/officeart/2005/8/layout/list1"/>
    <dgm:cxn modelId="{758F7C6A-E169-4901-A47F-B2159098F72B}" type="presParOf" srcId="{029AD0DB-A1B2-4B32-9D64-631F4ABECF83}" destId="{119AD7A2-E7B9-4B99-9AD1-CE0452ED3BF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D53E7-1BD6-4586-9FB3-650C5FA596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A27CA79B-FDB5-41C1-8C31-3185E2041958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/>
            <a:t>Línia 1</a:t>
          </a:r>
        </a:p>
      </dgm:t>
    </dgm:pt>
    <dgm:pt modelId="{CB5C895D-3F72-42EB-A853-07D63EC7E307}" type="parTrans" cxnId="{BF03AB0B-0E7C-46A1-9B8D-B5F81B6B8F09}">
      <dgm:prSet/>
      <dgm:spPr/>
      <dgm:t>
        <a:bodyPr/>
        <a:lstStyle/>
        <a:p>
          <a:endParaRPr lang="ca-ES" sz="2000"/>
        </a:p>
      </dgm:t>
    </dgm:pt>
    <dgm:pt modelId="{F4B03656-D2BB-4787-983C-1C8CBF0594AE}" type="sibTrans" cxnId="{BF03AB0B-0E7C-46A1-9B8D-B5F81B6B8F09}">
      <dgm:prSet/>
      <dgm:spPr/>
      <dgm:t>
        <a:bodyPr/>
        <a:lstStyle/>
        <a:p>
          <a:endParaRPr lang="ca-ES" sz="2000"/>
        </a:p>
      </dgm:t>
    </dgm:pt>
    <dgm:pt modelId="{97B46FB2-E878-4361-A988-C1DE3F339403}">
      <dgm:prSet phldrT="[Text]" custT="1"/>
      <dgm:spPr>
        <a:solidFill>
          <a:srgbClr val="FFC5B3">
            <a:alpha val="28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ca-ES" sz="20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Activitats amb projecció exterior</a:t>
          </a:r>
          <a:endParaRPr lang="ca-E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08F7D27-CEAD-4883-A5B0-55F99566FE5B}" type="parTrans" cxnId="{8C94CD9D-1136-4FEB-ABF5-9C1F15D97406}">
      <dgm:prSet/>
      <dgm:spPr/>
      <dgm:t>
        <a:bodyPr/>
        <a:lstStyle/>
        <a:p>
          <a:endParaRPr lang="ca-ES" sz="2000"/>
        </a:p>
      </dgm:t>
    </dgm:pt>
    <dgm:pt modelId="{2001AE0D-9D29-4899-AAED-B5F12E74F995}" type="sibTrans" cxnId="{8C94CD9D-1136-4FEB-ABF5-9C1F15D97406}">
      <dgm:prSet/>
      <dgm:spPr/>
      <dgm:t>
        <a:bodyPr/>
        <a:lstStyle/>
        <a:p>
          <a:endParaRPr lang="ca-ES" sz="2000"/>
        </a:p>
      </dgm:t>
    </dgm:pt>
    <dgm:pt modelId="{15574488-14EB-4517-9706-1075E27F8256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/>
            <a:t>Línia 2</a:t>
          </a:r>
          <a:endParaRPr lang="ca-ES" sz="2000" dirty="0"/>
        </a:p>
      </dgm:t>
    </dgm:pt>
    <dgm:pt modelId="{FC515CAF-3106-4CA3-BD33-087C422323F3}" type="parTrans" cxnId="{4A207808-4B85-4862-9E5D-01B4EF2E438A}">
      <dgm:prSet/>
      <dgm:spPr/>
      <dgm:t>
        <a:bodyPr/>
        <a:lstStyle/>
        <a:p>
          <a:endParaRPr lang="ca-ES" sz="2000"/>
        </a:p>
      </dgm:t>
    </dgm:pt>
    <dgm:pt modelId="{C8E9F22C-890A-4AEE-BFF0-D6F9651D8A10}" type="sibTrans" cxnId="{4A207808-4B85-4862-9E5D-01B4EF2E438A}">
      <dgm:prSet/>
      <dgm:spPr/>
      <dgm:t>
        <a:bodyPr/>
        <a:lstStyle/>
        <a:p>
          <a:endParaRPr lang="ca-ES" sz="2000"/>
        </a:p>
      </dgm:t>
    </dgm:pt>
    <dgm:pt modelId="{8E215D37-5301-46F3-9789-874865B5AA0C}">
      <dgm:prSet phldrT="[Text]" custT="1"/>
      <dgm:spPr>
        <a:solidFill>
          <a:srgbClr val="FFC5B3">
            <a:alpha val="28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ca-ES" sz="20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Participació com a membres d'organismes i xarxes </a:t>
          </a:r>
          <a:r>
            <a:rPr lang="pt-BR" sz="20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europeus i internacionals</a:t>
          </a:r>
          <a:endParaRPr lang="ca-E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E4ABCB-C39F-4C15-9B24-071BD5D77215}" type="parTrans" cxnId="{53F64818-D204-4BF3-9904-D1AF3EF3A17A}">
      <dgm:prSet/>
      <dgm:spPr/>
      <dgm:t>
        <a:bodyPr/>
        <a:lstStyle/>
        <a:p>
          <a:endParaRPr lang="ca-ES" sz="2000"/>
        </a:p>
      </dgm:t>
    </dgm:pt>
    <dgm:pt modelId="{8CBFCAA8-2846-4576-B37D-8ED5A735CA5D}" type="sibTrans" cxnId="{53F64818-D204-4BF3-9904-D1AF3EF3A17A}">
      <dgm:prSet/>
      <dgm:spPr/>
      <dgm:t>
        <a:bodyPr/>
        <a:lstStyle/>
        <a:p>
          <a:endParaRPr lang="ca-ES" sz="2000"/>
        </a:p>
      </dgm:t>
    </dgm:pt>
    <dgm:pt modelId="{A388A5B4-5CC1-426A-A1D7-145776152C50}">
      <dgm:prSet phldrT="[Text]" custT="1"/>
      <dgm:spPr>
        <a:solidFill>
          <a:srgbClr val="FFC5B3">
            <a:alpha val="28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ca-ES" sz="20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Preparació i execució de projectes europeus i internacionals</a:t>
          </a:r>
          <a:endParaRPr lang="ca-E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D6C6C6D-16A4-4606-9E8D-9AB8382C27E7}" type="parTrans" cxnId="{DC401C9F-1034-417B-8C17-5868227D649D}">
      <dgm:prSet/>
      <dgm:spPr/>
      <dgm:t>
        <a:bodyPr/>
        <a:lstStyle/>
        <a:p>
          <a:endParaRPr lang="ca-ES" sz="2000"/>
        </a:p>
      </dgm:t>
    </dgm:pt>
    <dgm:pt modelId="{BC2481EC-F332-4E11-A229-0D8BF57DE64C}" type="sibTrans" cxnId="{DC401C9F-1034-417B-8C17-5868227D649D}">
      <dgm:prSet/>
      <dgm:spPr/>
      <dgm:t>
        <a:bodyPr/>
        <a:lstStyle/>
        <a:p>
          <a:endParaRPr lang="ca-ES" sz="2000"/>
        </a:p>
      </dgm:t>
    </dgm:pt>
    <dgm:pt modelId="{B980294B-394E-4DAE-848B-FDF30EC5731B}">
      <dgm:prSet phldrT="[Text]" custT="1"/>
      <dgm:spPr>
        <a:solidFill>
          <a:srgbClr val="FFC5B3">
            <a:alpha val="28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pt-BR" sz="20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Actuacions com a </a:t>
          </a:r>
          <a:r>
            <a:rPr lang="ca-ES" sz="2000" noProof="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membres</a:t>
          </a:r>
          <a:r>
            <a:rPr lang="pt-BR" sz="20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 d'</a:t>
          </a:r>
          <a:r>
            <a:rPr lang="ca-ES" sz="2000" noProof="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aquestes</a:t>
          </a:r>
          <a:r>
            <a:rPr lang="pt-BR" sz="20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ca-E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6D9A6BD-A44D-4759-9AE0-7DF4E179BA32}" type="parTrans" cxnId="{459B0598-F617-4121-BC6D-24FE53B279B4}">
      <dgm:prSet/>
      <dgm:spPr/>
      <dgm:t>
        <a:bodyPr/>
        <a:lstStyle/>
        <a:p>
          <a:endParaRPr lang="ca-ES" sz="2000"/>
        </a:p>
      </dgm:t>
    </dgm:pt>
    <dgm:pt modelId="{39EB3D45-9BC0-442D-BBFF-9EED69C1B3F8}" type="sibTrans" cxnId="{459B0598-F617-4121-BC6D-24FE53B279B4}">
      <dgm:prSet/>
      <dgm:spPr/>
      <dgm:t>
        <a:bodyPr/>
        <a:lstStyle/>
        <a:p>
          <a:endParaRPr lang="ca-ES" sz="2000"/>
        </a:p>
      </dgm:t>
    </dgm:pt>
    <dgm:pt modelId="{B68168D3-5C6C-49D8-A5E0-BA418832799E}" type="pres">
      <dgm:prSet presAssocID="{401D53E7-1BD6-4586-9FB3-650C5FA5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1F800C49-754B-4D23-BD6A-165B0A9D3375}" type="pres">
      <dgm:prSet presAssocID="{A27CA79B-FDB5-41C1-8C31-3185E2041958}" presName="parentLin" presStyleCnt="0"/>
      <dgm:spPr/>
    </dgm:pt>
    <dgm:pt modelId="{E67160D7-3BD4-492B-A40F-5633E41DA90E}" type="pres">
      <dgm:prSet presAssocID="{A27CA79B-FDB5-41C1-8C31-3185E2041958}" presName="parentLeftMargin" presStyleLbl="node1" presStyleIdx="0" presStyleCnt="2"/>
      <dgm:spPr/>
      <dgm:t>
        <a:bodyPr/>
        <a:lstStyle/>
        <a:p>
          <a:endParaRPr lang="ca-ES"/>
        </a:p>
      </dgm:t>
    </dgm:pt>
    <dgm:pt modelId="{889E4CB8-EE47-4B8C-B76D-2E38F6944C1E}" type="pres">
      <dgm:prSet presAssocID="{A27CA79B-FDB5-41C1-8C31-3185E204195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C42C180-8692-4902-8EF8-19ADAE81EAB8}" type="pres">
      <dgm:prSet presAssocID="{A27CA79B-FDB5-41C1-8C31-3185E2041958}" presName="negativeSpace" presStyleCnt="0"/>
      <dgm:spPr/>
    </dgm:pt>
    <dgm:pt modelId="{BF7B2ACA-0F87-4D24-93FF-9F702635910B}" type="pres">
      <dgm:prSet presAssocID="{A27CA79B-FDB5-41C1-8C31-3185E204195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4E47F5E-B02B-4756-A476-3EBE11F68BE5}" type="pres">
      <dgm:prSet presAssocID="{F4B03656-D2BB-4787-983C-1C8CBF0594AE}" presName="spaceBetweenRectangles" presStyleCnt="0"/>
      <dgm:spPr/>
    </dgm:pt>
    <dgm:pt modelId="{8F4364F1-8738-48D4-86DE-A7293112424E}" type="pres">
      <dgm:prSet presAssocID="{15574488-14EB-4517-9706-1075E27F8256}" presName="parentLin" presStyleCnt="0"/>
      <dgm:spPr/>
    </dgm:pt>
    <dgm:pt modelId="{B2C00CB7-0A49-4D12-A22B-BA2F088A436D}" type="pres">
      <dgm:prSet presAssocID="{15574488-14EB-4517-9706-1075E27F8256}" presName="parentLeftMargin" presStyleLbl="node1" presStyleIdx="0" presStyleCnt="2"/>
      <dgm:spPr/>
      <dgm:t>
        <a:bodyPr/>
        <a:lstStyle/>
        <a:p>
          <a:endParaRPr lang="ca-ES"/>
        </a:p>
      </dgm:t>
    </dgm:pt>
    <dgm:pt modelId="{571BC8AC-6B74-4ECD-9D9C-0FEE3CFF67C8}" type="pres">
      <dgm:prSet presAssocID="{15574488-14EB-4517-9706-1075E27F82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BC755D8-1991-439B-91B2-659FFB768C5E}" type="pres">
      <dgm:prSet presAssocID="{15574488-14EB-4517-9706-1075E27F8256}" presName="negativeSpace" presStyleCnt="0"/>
      <dgm:spPr/>
    </dgm:pt>
    <dgm:pt modelId="{1FF6F0A0-ECDA-4A0F-83FF-2FB6757DFC77}" type="pres">
      <dgm:prSet presAssocID="{15574488-14EB-4517-9706-1075E27F825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D48F8EF3-7743-4BEF-B08F-18930476272E}" type="presOf" srcId="{A27CA79B-FDB5-41C1-8C31-3185E2041958}" destId="{E67160D7-3BD4-492B-A40F-5633E41DA90E}" srcOrd="0" destOrd="0" presId="urn:microsoft.com/office/officeart/2005/8/layout/list1"/>
    <dgm:cxn modelId="{DC401C9F-1034-417B-8C17-5868227D649D}" srcId="{A27CA79B-FDB5-41C1-8C31-3185E2041958}" destId="{A388A5B4-5CC1-426A-A1D7-145776152C50}" srcOrd="1" destOrd="0" parTransId="{7D6C6C6D-16A4-4606-9E8D-9AB8382C27E7}" sibTransId="{BC2481EC-F332-4E11-A229-0D8BF57DE64C}"/>
    <dgm:cxn modelId="{E2077667-533C-449D-B735-743171F89F90}" type="presOf" srcId="{401D53E7-1BD6-4586-9FB3-650C5FA5969D}" destId="{B68168D3-5C6C-49D8-A5E0-BA418832799E}" srcOrd="0" destOrd="0" presId="urn:microsoft.com/office/officeart/2005/8/layout/list1"/>
    <dgm:cxn modelId="{19D41FEA-25AF-4C02-BB18-2D5D66A6E271}" type="presOf" srcId="{15574488-14EB-4517-9706-1075E27F8256}" destId="{B2C00CB7-0A49-4D12-A22B-BA2F088A436D}" srcOrd="0" destOrd="0" presId="urn:microsoft.com/office/officeart/2005/8/layout/list1"/>
    <dgm:cxn modelId="{A3F18A56-515F-4946-B65A-34BB80A2346B}" type="presOf" srcId="{A27CA79B-FDB5-41C1-8C31-3185E2041958}" destId="{889E4CB8-EE47-4B8C-B76D-2E38F6944C1E}" srcOrd="1" destOrd="0" presId="urn:microsoft.com/office/officeart/2005/8/layout/list1"/>
    <dgm:cxn modelId="{53F64818-D204-4BF3-9904-D1AF3EF3A17A}" srcId="{15574488-14EB-4517-9706-1075E27F8256}" destId="{8E215D37-5301-46F3-9789-874865B5AA0C}" srcOrd="0" destOrd="0" parTransId="{87E4ABCB-C39F-4C15-9B24-071BD5D77215}" sibTransId="{8CBFCAA8-2846-4576-B37D-8ED5A735CA5D}"/>
    <dgm:cxn modelId="{BF03AB0B-0E7C-46A1-9B8D-B5F81B6B8F09}" srcId="{401D53E7-1BD6-4586-9FB3-650C5FA5969D}" destId="{A27CA79B-FDB5-41C1-8C31-3185E2041958}" srcOrd="0" destOrd="0" parTransId="{CB5C895D-3F72-42EB-A853-07D63EC7E307}" sibTransId="{F4B03656-D2BB-4787-983C-1C8CBF0594AE}"/>
    <dgm:cxn modelId="{50193C01-A0FC-4359-A4AE-B09F7E876A6D}" type="presOf" srcId="{97B46FB2-E878-4361-A988-C1DE3F339403}" destId="{BF7B2ACA-0F87-4D24-93FF-9F702635910B}" srcOrd="0" destOrd="0" presId="urn:microsoft.com/office/officeart/2005/8/layout/list1"/>
    <dgm:cxn modelId="{8C94CD9D-1136-4FEB-ABF5-9C1F15D97406}" srcId="{A27CA79B-FDB5-41C1-8C31-3185E2041958}" destId="{97B46FB2-E878-4361-A988-C1DE3F339403}" srcOrd="0" destOrd="0" parTransId="{408F7D27-CEAD-4883-A5B0-55F99566FE5B}" sibTransId="{2001AE0D-9D29-4899-AAED-B5F12E74F995}"/>
    <dgm:cxn modelId="{A31A7F86-C844-40B8-90CF-6B967C668B03}" type="presOf" srcId="{15574488-14EB-4517-9706-1075E27F8256}" destId="{571BC8AC-6B74-4ECD-9D9C-0FEE3CFF67C8}" srcOrd="1" destOrd="0" presId="urn:microsoft.com/office/officeart/2005/8/layout/list1"/>
    <dgm:cxn modelId="{75692B96-89D6-446F-AF27-890A019CAE59}" type="presOf" srcId="{B980294B-394E-4DAE-848B-FDF30EC5731B}" destId="{1FF6F0A0-ECDA-4A0F-83FF-2FB6757DFC77}" srcOrd="0" destOrd="1" presId="urn:microsoft.com/office/officeart/2005/8/layout/list1"/>
    <dgm:cxn modelId="{C342AB6F-109F-4421-A082-E84E18A1F8E4}" type="presOf" srcId="{A388A5B4-5CC1-426A-A1D7-145776152C50}" destId="{BF7B2ACA-0F87-4D24-93FF-9F702635910B}" srcOrd="0" destOrd="1" presId="urn:microsoft.com/office/officeart/2005/8/layout/list1"/>
    <dgm:cxn modelId="{01A44DD3-CC53-421C-9FB5-1A6F9C000A74}" type="presOf" srcId="{8E215D37-5301-46F3-9789-874865B5AA0C}" destId="{1FF6F0A0-ECDA-4A0F-83FF-2FB6757DFC77}" srcOrd="0" destOrd="0" presId="urn:microsoft.com/office/officeart/2005/8/layout/list1"/>
    <dgm:cxn modelId="{4A207808-4B85-4862-9E5D-01B4EF2E438A}" srcId="{401D53E7-1BD6-4586-9FB3-650C5FA5969D}" destId="{15574488-14EB-4517-9706-1075E27F8256}" srcOrd="1" destOrd="0" parTransId="{FC515CAF-3106-4CA3-BD33-087C422323F3}" sibTransId="{C8E9F22C-890A-4AEE-BFF0-D6F9651D8A10}"/>
    <dgm:cxn modelId="{459B0598-F617-4121-BC6D-24FE53B279B4}" srcId="{15574488-14EB-4517-9706-1075E27F8256}" destId="{B980294B-394E-4DAE-848B-FDF30EC5731B}" srcOrd="1" destOrd="0" parTransId="{06D9A6BD-A44D-4759-9AE0-7DF4E179BA32}" sibTransId="{39EB3D45-9BC0-442D-BBFF-9EED69C1B3F8}"/>
    <dgm:cxn modelId="{558D23F2-A645-425E-B1A0-FDEB5619B053}" type="presParOf" srcId="{B68168D3-5C6C-49D8-A5E0-BA418832799E}" destId="{1F800C49-754B-4D23-BD6A-165B0A9D3375}" srcOrd="0" destOrd="0" presId="urn:microsoft.com/office/officeart/2005/8/layout/list1"/>
    <dgm:cxn modelId="{F69B9D8D-1636-414B-AA82-47445C646D31}" type="presParOf" srcId="{1F800C49-754B-4D23-BD6A-165B0A9D3375}" destId="{E67160D7-3BD4-492B-A40F-5633E41DA90E}" srcOrd="0" destOrd="0" presId="urn:microsoft.com/office/officeart/2005/8/layout/list1"/>
    <dgm:cxn modelId="{E6369CAA-9297-4711-998A-5DB946140161}" type="presParOf" srcId="{1F800C49-754B-4D23-BD6A-165B0A9D3375}" destId="{889E4CB8-EE47-4B8C-B76D-2E38F6944C1E}" srcOrd="1" destOrd="0" presId="urn:microsoft.com/office/officeart/2005/8/layout/list1"/>
    <dgm:cxn modelId="{162BBEB7-30E4-4F6C-882E-9B3AB0A59DE9}" type="presParOf" srcId="{B68168D3-5C6C-49D8-A5E0-BA418832799E}" destId="{FC42C180-8692-4902-8EF8-19ADAE81EAB8}" srcOrd="1" destOrd="0" presId="urn:microsoft.com/office/officeart/2005/8/layout/list1"/>
    <dgm:cxn modelId="{88A5311A-CC29-481D-B5B4-7326128EEA8F}" type="presParOf" srcId="{B68168D3-5C6C-49D8-A5E0-BA418832799E}" destId="{BF7B2ACA-0F87-4D24-93FF-9F702635910B}" srcOrd="2" destOrd="0" presId="urn:microsoft.com/office/officeart/2005/8/layout/list1"/>
    <dgm:cxn modelId="{1A4879EE-A8B0-4826-9780-D9C04B47DD9B}" type="presParOf" srcId="{B68168D3-5C6C-49D8-A5E0-BA418832799E}" destId="{14E47F5E-B02B-4756-A476-3EBE11F68BE5}" srcOrd="3" destOrd="0" presId="urn:microsoft.com/office/officeart/2005/8/layout/list1"/>
    <dgm:cxn modelId="{DC6E3A8E-54E8-4FBC-B350-60B675A2CED0}" type="presParOf" srcId="{B68168D3-5C6C-49D8-A5E0-BA418832799E}" destId="{8F4364F1-8738-48D4-86DE-A7293112424E}" srcOrd="4" destOrd="0" presId="urn:microsoft.com/office/officeart/2005/8/layout/list1"/>
    <dgm:cxn modelId="{905FA9BF-B942-45EA-9913-74B2F074EDD1}" type="presParOf" srcId="{8F4364F1-8738-48D4-86DE-A7293112424E}" destId="{B2C00CB7-0A49-4D12-A22B-BA2F088A436D}" srcOrd="0" destOrd="0" presId="urn:microsoft.com/office/officeart/2005/8/layout/list1"/>
    <dgm:cxn modelId="{697EAF7C-94CE-4FA2-BDC8-FB6C2602BC4F}" type="presParOf" srcId="{8F4364F1-8738-48D4-86DE-A7293112424E}" destId="{571BC8AC-6B74-4ECD-9D9C-0FEE3CFF67C8}" srcOrd="1" destOrd="0" presId="urn:microsoft.com/office/officeart/2005/8/layout/list1"/>
    <dgm:cxn modelId="{2541FEFD-6C31-4819-A985-6D9839E9CFC7}" type="presParOf" srcId="{B68168D3-5C6C-49D8-A5E0-BA418832799E}" destId="{FBC755D8-1991-439B-91B2-659FFB768C5E}" srcOrd="5" destOrd="0" presId="urn:microsoft.com/office/officeart/2005/8/layout/list1"/>
    <dgm:cxn modelId="{2B0DABAC-91F8-48D6-896E-3645956D2FD4}" type="presParOf" srcId="{B68168D3-5C6C-49D8-A5E0-BA418832799E}" destId="{1FF6F0A0-ECDA-4A0F-83FF-2FB6757DFC7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BEC958-7EDF-4896-803D-4907D8145F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E31C6518-2B84-47B9-8269-94CBB0BAB412}">
      <dgm:prSet phldrT="[Text]"/>
      <dgm:spPr>
        <a:solidFill>
          <a:srgbClr val="CC3300"/>
        </a:solidFill>
      </dgm:spPr>
      <dgm:t>
        <a:bodyPr/>
        <a:lstStyle/>
        <a:p>
          <a:r>
            <a:rPr lang="ca-ES" dirty="0" smtClean="0"/>
            <a:t>Sol·licitud</a:t>
          </a:r>
          <a:endParaRPr lang="ca-ES" dirty="0"/>
        </a:p>
      </dgm:t>
    </dgm:pt>
    <dgm:pt modelId="{7D5AF448-2286-4BD0-A913-F8A6DFECC13E}" type="parTrans" cxnId="{F949D08D-2D91-4FFE-8F55-D032C8522E2F}">
      <dgm:prSet/>
      <dgm:spPr/>
      <dgm:t>
        <a:bodyPr/>
        <a:lstStyle/>
        <a:p>
          <a:endParaRPr lang="ca-ES"/>
        </a:p>
      </dgm:t>
    </dgm:pt>
    <dgm:pt modelId="{262A82A6-6EB4-44AC-9236-BFBD9C345A57}" type="sibTrans" cxnId="{F949D08D-2D91-4FFE-8F55-D032C8522E2F}">
      <dgm:prSet/>
      <dgm:spPr/>
      <dgm:t>
        <a:bodyPr/>
        <a:lstStyle/>
        <a:p>
          <a:endParaRPr lang="ca-ES"/>
        </a:p>
      </dgm:t>
    </dgm:pt>
    <dgm:pt modelId="{33F9C538-2C93-430B-8E1B-181BEDE54F0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Atorgament</a:t>
          </a:r>
          <a:endParaRPr lang="ca-ES" dirty="0"/>
        </a:p>
      </dgm:t>
    </dgm:pt>
    <dgm:pt modelId="{8A5677F8-9AE9-4471-8691-4B14DA452665}" type="parTrans" cxnId="{8F2F10E6-8FEB-4583-B706-BACE49F11BB5}">
      <dgm:prSet/>
      <dgm:spPr/>
      <dgm:t>
        <a:bodyPr/>
        <a:lstStyle/>
        <a:p>
          <a:endParaRPr lang="ca-ES"/>
        </a:p>
      </dgm:t>
    </dgm:pt>
    <dgm:pt modelId="{EF508B2F-1F7D-4D19-BE86-5DC335CE7B60}" type="sibTrans" cxnId="{8F2F10E6-8FEB-4583-B706-BACE49F11BB5}">
      <dgm:prSet/>
      <dgm:spPr/>
      <dgm:t>
        <a:bodyPr/>
        <a:lstStyle/>
        <a:p>
          <a:endParaRPr lang="ca-ES"/>
        </a:p>
      </dgm:t>
    </dgm:pt>
    <dgm:pt modelId="{ADD50989-BE0C-4C87-B057-B4D3E2F048CB}">
      <dgm:prSet phldrT="[Text]"/>
      <dgm:spPr>
        <a:solidFill>
          <a:srgbClr val="CC3300"/>
        </a:solidFill>
      </dgm:spPr>
      <dgm:t>
        <a:bodyPr/>
        <a:lstStyle/>
        <a:p>
          <a:r>
            <a:rPr lang="ca-ES" dirty="0" smtClean="0"/>
            <a:t>Execució</a:t>
          </a:r>
          <a:endParaRPr lang="ca-ES" dirty="0"/>
        </a:p>
      </dgm:t>
    </dgm:pt>
    <dgm:pt modelId="{CE5794F0-D4DB-4566-8467-C3710D9AE183}" type="sibTrans" cxnId="{DF8DCC39-4C94-456D-AAEB-22F99DFD1859}">
      <dgm:prSet/>
      <dgm:spPr/>
      <dgm:t>
        <a:bodyPr/>
        <a:lstStyle/>
        <a:p>
          <a:endParaRPr lang="ca-ES"/>
        </a:p>
      </dgm:t>
    </dgm:pt>
    <dgm:pt modelId="{63B2E05B-40C3-4C12-AA37-E854C0A060CB}" type="parTrans" cxnId="{DF8DCC39-4C94-456D-AAEB-22F99DFD1859}">
      <dgm:prSet/>
      <dgm:spPr/>
      <dgm:t>
        <a:bodyPr/>
        <a:lstStyle/>
        <a:p>
          <a:endParaRPr lang="ca-ES"/>
        </a:p>
      </dgm:t>
    </dgm:pt>
    <dgm:pt modelId="{AB2EBEFB-F169-40C2-98EC-9B623AB06806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Justificació</a:t>
          </a:r>
          <a:endParaRPr lang="ca-ES" dirty="0"/>
        </a:p>
      </dgm:t>
    </dgm:pt>
    <dgm:pt modelId="{840D2EC8-E397-4ABF-B3B8-5B236D66C9A4}" type="parTrans" cxnId="{AC8931B5-20D3-423D-A352-889A4808D573}">
      <dgm:prSet/>
      <dgm:spPr/>
      <dgm:t>
        <a:bodyPr/>
        <a:lstStyle/>
        <a:p>
          <a:endParaRPr lang="ca-ES"/>
        </a:p>
      </dgm:t>
    </dgm:pt>
    <dgm:pt modelId="{F2CEFEA8-BC79-45A2-B42C-8D80E3DAD9DE}" type="sibTrans" cxnId="{AC8931B5-20D3-423D-A352-889A4808D573}">
      <dgm:prSet/>
      <dgm:spPr/>
      <dgm:t>
        <a:bodyPr/>
        <a:lstStyle/>
        <a:p>
          <a:endParaRPr lang="ca-ES"/>
        </a:p>
      </dgm:t>
    </dgm:pt>
    <dgm:pt modelId="{CE6A440A-A860-48D5-9BD2-E617525A3E6A}" type="pres">
      <dgm:prSet presAssocID="{3FBEC958-7EDF-4896-803D-4907D8145F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a-ES"/>
        </a:p>
      </dgm:t>
    </dgm:pt>
    <dgm:pt modelId="{778EFE73-FACE-483B-A6DD-07B2AFE26E6E}" type="pres">
      <dgm:prSet presAssocID="{3FBEC958-7EDF-4896-803D-4907D8145F53}" presName="Name1" presStyleCnt="0"/>
      <dgm:spPr/>
    </dgm:pt>
    <dgm:pt modelId="{53763C09-AFEF-4B5E-B57D-0B75502A9E7E}" type="pres">
      <dgm:prSet presAssocID="{3FBEC958-7EDF-4896-803D-4907D8145F53}" presName="cycle" presStyleCnt="0"/>
      <dgm:spPr/>
    </dgm:pt>
    <dgm:pt modelId="{D49D14E6-40D7-4FAC-B38F-0135F779B964}" type="pres">
      <dgm:prSet presAssocID="{3FBEC958-7EDF-4896-803D-4907D8145F53}" presName="srcNode" presStyleLbl="node1" presStyleIdx="0" presStyleCnt="4"/>
      <dgm:spPr/>
    </dgm:pt>
    <dgm:pt modelId="{1523D772-D168-4836-92AE-C585F0FE3C3B}" type="pres">
      <dgm:prSet presAssocID="{3FBEC958-7EDF-4896-803D-4907D8145F53}" presName="conn" presStyleLbl="parChTrans1D2" presStyleIdx="0" presStyleCnt="1"/>
      <dgm:spPr/>
      <dgm:t>
        <a:bodyPr/>
        <a:lstStyle/>
        <a:p>
          <a:endParaRPr lang="ca-ES"/>
        </a:p>
      </dgm:t>
    </dgm:pt>
    <dgm:pt modelId="{40A52AFE-AA80-443C-B16B-4C18E6A87AFF}" type="pres">
      <dgm:prSet presAssocID="{3FBEC958-7EDF-4896-803D-4907D8145F53}" presName="extraNode" presStyleLbl="node1" presStyleIdx="0" presStyleCnt="4"/>
      <dgm:spPr/>
    </dgm:pt>
    <dgm:pt modelId="{25DF2D98-9563-4645-A073-A6D7A49D416C}" type="pres">
      <dgm:prSet presAssocID="{3FBEC958-7EDF-4896-803D-4907D8145F53}" presName="dstNode" presStyleLbl="node1" presStyleIdx="0" presStyleCnt="4"/>
      <dgm:spPr/>
    </dgm:pt>
    <dgm:pt modelId="{2AEBB288-33BA-4504-87EF-1E953DC11416}" type="pres">
      <dgm:prSet presAssocID="{E31C6518-2B84-47B9-8269-94CBB0BAB41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2F140B9-F231-40F8-BBF9-3FAD0C3D660D}" type="pres">
      <dgm:prSet presAssocID="{E31C6518-2B84-47B9-8269-94CBB0BAB412}" presName="accent_1" presStyleCnt="0"/>
      <dgm:spPr/>
    </dgm:pt>
    <dgm:pt modelId="{32C825E6-25A5-4ED3-984A-649BF7A9A4EF}" type="pres">
      <dgm:prSet presAssocID="{E31C6518-2B84-47B9-8269-94CBB0BAB412}" presName="accentRepeatNode" presStyleLbl="solidFgAcc1" presStyleIdx="0" presStyleCnt="4"/>
      <dgm:spPr/>
    </dgm:pt>
    <dgm:pt modelId="{497A7A16-9899-42F3-9FA6-2A7F320C42FB}" type="pres">
      <dgm:prSet presAssocID="{33F9C538-2C93-430B-8E1B-181BEDE54F0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B8F3CEF-0CCC-4C28-AE73-9C3E93FF4E5E}" type="pres">
      <dgm:prSet presAssocID="{33F9C538-2C93-430B-8E1B-181BEDE54F03}" presName="accent_2" presStyleCnt="0"/>
      <dgm:spPr/>
    </dgm:pt>
    <dgm:pt modelId="{655E3C01-7E7C-4AD2-8305-AAAB5207A314}" type="pres">
      <dgm:prSet presAssocID="{33F9C538-2C93-430B-8E1B-181BEDE54F03}" presName="accentRepeatNode" presStyleLbl="solidFgAcc1" presStyleIdx="1" presStyleCnt="4"/>
      <dgm:spPr/>
    </dgm:pt>
    <dgm:pt modelId="{F6B78E10-80FB-4C39-8934-49DC8A0D9974}" type="pres">
      <dgm:prSet presAssocID="{ADD50989-BE0C-4C87-B057-B4D3E2F048C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1885696-8DDC-4FDD-9266-4E8FC58825EE}" type="pres">
      <dgm:prSet presAssocID="{ADD50989-BE0C-4C87-B057-B4D3E2F048CB}" presName="accent_3" presStyleCnt="0"/>
      <dgm:spPr/>
    </dgm:pt>
    <dgm:pt modelId="{1AF03E23-35C1-457D-BA4D-AF0D187627D2}" type="pres">
      <dgm:prSet presAssocID="{ADD50989-BE0C-4C87-B057-B4D3E2F048CB}" presName="accentRepeatNode" presStyleLbl="solidFgAcc1" presStyleIdx="2" presStyleCnt="4"/>
      <dgm:spPr/>
    </dgm:pt>
    <dgm:pt modelId="{E025918B-549D-48A4-86C2-102FA0899340}" type="pres">
      <dgm:prSet presAssocID="{AB2EBEFB-F169-40C2-98EC-9B623AB06806}" presName="text_4" presStyleLbl="node1" presStyleIdx="3" presStyleCnt="4" custLinFactNeighborX="236" custLinFactNeighborY="297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E6F91FE-9C5F-45F4-9DD8-52ADB9DDDE34}" type="pres">
      <dgm:prSet presAssocID="{AB2EBEFB-F169-40C2-98EC-9B623AB06806}" presName="accent_4" presStyleCnt="0"/>
      <dgm:spPr/>
    </dgm:pt>
    <dgm:pt modelId="{B917D72A-0956-4BE3-B38A-FE2DBDFD3705}" type="pres">
      <dgm:prSet presAssocID="{AB2EBEFB-F169-40C2-98EC-9B623AB06806}" presName="accentRepeatNode" presStyleLbl="solidFgAcc1" presStyleIdx="3" presStyleCnt="4"/>
      <dgm:spPr/>
    </dgm:pt>
  </dgm:ptLst>
  <dgm:cxnLst>
    <dgm:cxn modelId="{3EB37666-6058-4C82-BF63-840802E2A0F3}" type="presOf" srcId="{3FBEC958-7EDF-4896-803D-4907D8145F53}" destId="{CE6A440A-A860-48D5-9BD2-E617525A3E6A}" srcOrd="0" destOrd="0" presId="urn:microsoft.com/office/officeart/2008/layout/VerticalCurvedList"/>
    <dgm:cxn modelId="{F949D08D-2D91-4FFE-8F55-D032C8522E2F}" srcId="{3FBEC958-7EDF-4896-803D-4907D8145F53}" destId="{E31C6518-2B84-47B9-8269-94CBB0BAB412}" srcOrd="0" destOrd="0" parTransId="{7D5AF448-2286-4BD0-A913-F8A6DFECC13E}" sibTransId="{262A82A6-6EB4-44AC-9236-BFBD9C345A57}"/>
    <dgm:cxn modelId="{5805053C-4914-4B9B-9DE0-575FC33C9142}" type="presOf" srcId="{E31C6518-2B84-47B9-8269-94CBB0BAB412}" destId="{2AEBB288-33BA-4504-87EF-1E953DC11416}" srcOrd="0" destOrd="0" presId="urn:microsoft.com/office/officeart/2008/layout/VerticalCurvedList"/>
    <dgm:cxn modelId="{8F2F10E6-8FEB-4583-B706-BACE49F11BB5}" srcId="{3FBEC958-7EDF-4896-803D-4907D8145F53}" destId="{33F9C538-2C93-430B-8E1B-181BEDE54F03}" srcOrd="1" destOrd="0" parTransId="{8A5677F8-9AE9-4471-8691-4B14DA452665}" sibTransId="{EF508B2F-1F7D-4D19-BE86-5DC335CE7B60}"/>
    <dgm:cxn modelId="{36BB90A3-AF31-490F-8BCF-471827B1EF66}" type="presOf" srcId="{ADD50989-BE0C-4C87-B057-B4D3E2F048CB}" destId="{F6B78E10-80FB-4C39-8934-49DC8A0D9974}" srcOrd="0" destOrd="0" presId="urn:microsoft.com/office/officeart/2008/layout/VerticalCurvedList"/>
    <dgm:cxn modelId="{DF8DCC39-4C94-456D-AAEB-22F99DFD1859}" srcId="{3FBEC958-7EDF-4896-803D-4907D8145F53}" destId="{ADD50989-BE0C-4C87-B057-B4D3E2F048CB}" srcOrd="2" destOrd="0" parTransId="{63B2E05B-40C3-4C12-AA37-E854C0A060CB}" sibTransId="{CE5794F0-D4DB-4566-8467-C3710D9AE183}"/>
    <dgm:cxn modelId="{414DAEC7-1F7D-49F9-8F4E-006458C563EE}" type="presOf" srcId="{33F9C538-2C93-430B-8E1B-181BEDE54F03}" destId="{497A7A16-9899-42F3-9FA6-2A7F320C42FB}" srcOrd="0" destOrd="0" presId="urn:microsoft.com/office/officeart/2008/layout/VerticalCurvedList"/>
    <dgm:cxn modelId="{AC8931B5-20D3-423D-A352-889A4808D573}" srcId="{3FBEC958-7EDF-4896-803D-4907D8145F53}" destId="{AB2EBEFB-F169-40C2-98EC-9B623AB06806}" srcOrd="3" destOrd="0" parTransId="{840D2EC8-E397-4ABF-B3B8-5B236D66C9A4}" sibTransId="{F2CEFEA8-BC79-45A2-B42C-8D80E3DAD9DE}"/>
    <dgm:cxn modelId="{14DFB503-9C27-4148-83AF-50C36F162E20}" type="presOf" srcId="{AB2EBEFB-F169-40C2-98EC-9B623AB06806}" destId="{E025918B-549D-48A4-86C2-102FA0899340}" srcOrd="0" destOrd="0" presId="urn:microsoft.com/office/officeart/2008/layout/VerticalCurvedList"/>
    <dgm:cxn modelId="{D14223DE-2209-4DBC-AA31-1704E1755759}" type="presOf" srcId="{262A82A6-6EB4-44AC-9236-BFBD9C345A57}" destId="{1523D772-D168-4836-92AE-C585F0FE3C3B}" srcOrd="0" destOrd="0" presId="urn:microsoft.com/office/officeart/2008/layout/VerticalCurvedList"/>
    <dgm:cxn modelId="{635108A4-B9B4-48E4-B183-6738B60B671E}" type="presParOf" srcId="{CE6A440A-A860-48D5-9BD2-E617525A3E6A}" destId="{778EFE73-FACE-483B-A6DD-07B2AFE26E6E}" srcOrd="0" destOrd="0" presId="urn:microsoft.com/office/officeart/2008/layout/VerticalCurvedList"/>
    <dgm:cxn modelId="{A34A4635-A4A0-49D2-8C4B-A72185F86295}" type="presParOf" srcId="{778EFE73-FACE-483B-A6DD-07B2AFE26E6E}" destId="{53763C09-AFEF-4B5E-B57D-0B75502A9E7E}" srcOrd="0" destOrd="0" presId="urn:microsoft.com/office/officeart/2008/layout/VerticalCurvedList"/>
    <dgm:cxn modelId="{20112741-B019-42D9-8ED7-7A6BBB51993E}" type="presParOf" srcId="{53763C09-AFEF-4B5E-B57D-0B75502A9E7E}" destId="{D49D14E6-40D7-4FAC-B38F-0135F779B964}" srcOrd="0" destOrd="0" presId="urn:microsoft.com/office/officeart/2008/layout/VerticalCurvedList"/>
    <dgm:cxn modelId="{7F7C9646-19C7-4CDF-ABA5-A8698875078F}" type="presParOf" srcId="{53763C09-AFEF-4B5E-B57D-0B75502A9E7E}" destId="{1523D772-D168-4836-92AE-C585F0FE3C3B}" srcOrd="1" destOrd="0" presId="urn:microsoft.com/office/officeart/2008/layout/VerticalCurvedList"/>
    <dgm:cxn modelId="{4C17AFD2-FB4F-4FFC-95F9-04E5AE55D59B}" type="presParOf" srcId="{53763C09-AFEF-4B5E-B57D-0B75502A9E7E}" destId="{40A52AFE-AA80-443C-B16B-4C18E6A87AFF}" srcOrd="2" destOrd="0" presId="urn:microsoft.com/office/officeart/2008/layout/VerticalCurvedList"/>
    <dgm:cxn modelId="{1C4EC04E-E379-47BC-B0F9-D124F11A1280}" type="presParOf" srcId="{53763C09-AFEF-4B5E-B57D-0B75502A9E7E}" destId="{25DF2D98-9563-4645-A073-A6D7A49D416C}" srcOrd="3" destOrd="0" presId="urn:microsoft.com/office/officeart/2008/layout/VerticalCurvedList"/>
    <dgm:cxn modelId="{7501DE38-F59C-485F-AC91-41051AEB721B}" type="presParOf" srcId="{778EFE73-FACE-483B-A6DD-07B2AFE26E6E}" destId="{2AEBB288-33BA-4504-87EF-1E953DC11416}" srcOrd="1" destOrd="0" presId="urn:microsoft.com/office/officeart/2008/layout/VerticalCurvedList"/>
    <dgm:cxn modelId="{9613FE6A-E4E1-464A-85B4-A130CCB54089}" type="presParOf" srcId="{778EFE73-FACE-483B-A6DD-07B2AFE26E6E}" destId="{A2F140B9-F231-40F8-BBF9-3FAD0C3D660D}" srcOrd="2" destOrd="0" presId="urn:microsoft.com/office/officeart/2008/layout/VerticalCurvedList"/>
    <dgm:cxn modelId="{D9BD4BE0-1CDE-4BB3-85FE-97B89FDC3F6A}" type="presParOf" srcId="{A2F140B9-F231-40F8-BBF9-3FAD0C3D660D}" destId="{32C825E6-25A5-4ED3-984A-649BF7A9A4EF}" srcOrd="0" destOrd="0" presId="urn:microsoft.com/office/officeart/2008/layout/VerticalCurvedList"/>
    <dgm:cxn modelId="{863FBAB9-FD1A-493E-82A3-A21047724A06}" type="presParOf" srcId="{778EFE73-FACE-483B-A6DD-07B2AFE26E6E}" destId="{497A7A16-9899-42F3-9FA6-2A7F320C42FB}" srcOrd="3" destOrd="0" presId="urn:microsoft.com/office/officeart/2008/layout/VerticalCurvedList"/>
    <dgm:cxn modelId="{0E31EE87-4CEB-4167-8444-656BEAD79A2A}" type="presParOf" srcId="{778EFE73-FACE-483B-A6DD-07B2AFE26E6E}" destId="{0B8F3CEF-0CCC-4C28-AE73-9C3E93FF4E5E}" srcOrd="4" destOrd="0" presId="urn:microsoft.com/office/officeart/2008/layout/VerticalCurvedList"/>
    <dgm:cxn modelId="{CCD41CAC-D9AE-4678-BDF1-68CF5457050E}" type="presParOf" srcId="{0B8F3CEF-0CCC-4C28-AE73-9C3E93FF4E5E}" destId="{655E3C01-7E7C-4AD2-8305-AAAB5207A314}" srcOrd="0" destOrd="0" presId="urn:microsoft.com/office/officeart/2008/layout/VerticalCurvedList"/>
    <dgm:cxn modelId="{76D69D7A-5B75-48EE-B2BD-5E762BEE3D30}" type="presParOf" srcId="{778EFE73-FACE-483B-A6DD-07B2AFE26E6E}" destId="{F6B78E10-80FB-4C39-8934-49DC8A0D9974}" srcOrd="5" destOrd="0" presId="urn:microsoft.com/office/officeart/2008/layout/VerticalCurvedList"/>
    <dgm:cxn modelId="{49BF76D9-C177-410C-853B-27D2C1215FDF}" type="presParOf" srcId="{778EFE73-FACE-483B-A6DD-07B2AFE26E6E}" destId="{41885696-8DDC-4FDD-9266-4E8FC58825EE}" srcOrd="6" destOrd="0" presId="urn:microsoft.com/office/officeart/2008/layout/VerticalCurvedList"/>
    <dgm:cxn modelId="{F8840CF5-D52B-4ED7-A736-6D6A17C42F92}" type="presParOf" srcId="{41885696-8DDC-4FDD-9266-4E8FC58825EE}" destId="{1AF03E23-35C1-457D-BA4D-AF0D187627D2}" srcOrd="0" destOrd="0" presId="urn:microsoft.com/office/officeart/2008/layout/VerticalCurvedList"/>
    <dgm:cxn modelId="{A0BE465C-8347-4F18-9F58-3513E26AC60E}" type="presParOf" srcId="{778EFE73-FACE-483B-A6DD-07B2AFE26E6E}" destId="{E025918B-549D-48A4-86C2-102FA0899340}" srcOrd="7" destOrd="0" presId="urn:microsoft.com/office/officeart/2008/layout/VerticalCurvedList"/>
    <dgm:cxn modelId="{87A4150B-237D-4F69-B65D-7EB1286C7931}" type="presParOf" srcId="{778EFE73-FACE-483B-A6DD-07B2AFE26E6E}" destId="{AE6F91FE-9C5F-45F4-9DD8-52ADB9DDDE34}" srcOrd="8" destOrd="0" presId="urn:microsoft.com/office/officeart/2008/layout/VerticalCurvedList"/>
    <dgm:cxn modelId="{097C0F44-22D9-4E6E-BFC6-E85CFFAD0082}" type="presParOf" srcId="{AE6F91FE-9C5F-45F4-9DD8-52ADB9DDDE34}" destId="{B917D72A-0956-4BE3-B38A-FE2DBDFD37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7FD0DF-A88F-4566-8E8B-B124151B2B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923EE31E-B5B2-4C46-B9C9-A93405E5F4F4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>
              <a:solidFill>
                <a:schemeClr val="bg1"/>
              </a:solidFill>
            </a:rPr>
            <a:t>Plataforma de tramitació</a:t>
          </a:r>
          <a:endParaRPr lang="ca-ES" sz="2000" dirty="0">
            <a:solidFill>
              <a:schemeClr val="bg1"/>
            </a:solidFill>
          </a:endParaRPr>
        </a:p>
      </dgm:t>
    </dgm:pt>
    <dgm:pt modelId="{C312FCFF-F912-49B8-873F-EAAF0007BEF9}" type="parTrans" cxnId="{31F2D4B2-3D1C-43CE-884E-F583F4CC0686}">
      <dgm:prSet/>
      <dgm:spPr/>
      <dgm:t>
        <a:bodyPr/>
        <a:lstStyle/>
        <a:p>
          <a:endParaRPr lang="ca-ES" sz="2000"/>
        </a:p>
      </dgm:t>
    </dgm:pt>
    <dgm:pt modelId="{4633A59D-0E6C-4A05-AFC8-CC12DF1397E9}" type="sibTrans" cxnId="{31F2D4B2-3D1C-43CE-884E-F583F4CC0686}">
      <dgm:prSet/>
      <dgm:spPr/>
      <dgm:t>
        <a:bodyPr/>
        <a:lstStyle/>
        <a:p>
          <a:endParaRPr lang="ca-ES" sz="2000"/>
        </a:p>
      </dgm:t>
    </dgm:pt>
    <dgm:pt modelId="{7C2B9C3B-EAD7-4727-840E-3E52A3518A50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EACAT (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  <a:hlinkClick xmlns:r="http://schemas.openxmlformats.org/officeDocument/2006/relationships" r:id="rId1"/>
            </a:rPr>
            <a:t>http://www.eacat.cat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</dgm:t>
    </dgm:pt>
    <dgm:pt modelId="{E6C21BAD-9B6E-45C2-A847-FB6F09BEA25D}" type="parTrans" cxnId="{EEEFC405-CA91-4EF6-8218-756ABF6B8B3E}">
      <dgm:prSet/>
      <dgm:spPr/>
      <dgm:t>
        <a:bodyPr/>
        <a:lstStyle/>
        <a:p>
          <a:endParaRPr lang="ca-ES" sz="2000"/>
        </a:p>
      </dgm:t>
    </dgm:pt>
    <dgm:pt modelId="{2B9D4635-AA91-430A-843D-04AA9BB5EDF0}" type="sibTrans" cxnId="{EEEFC405-CA91-4EF6-8218-756ABF6B8B3E}">
      <dgm:prSet/>
      <dgm:spPr/>
      <dgm:t>
        <a:bodyPr/>
        <a:lstStyle/>
        <a:p>
          <a:endParaRPr lang="ca-ES" sz="2000"/>
        </a:p>
      </dgm:t>
    </dgm:pt>
    <dgm:pt modelId="{11E43801-8BC7-47CC-9A28-905B63840B8E}">
      <dgm:prSet custT="1"/>
      <dgm:spPr>
        <a:solidFill>
          <a:srgbClr val="C00000"/>
        </a:solidFill>
      </dgm:spPr>
      <dgm:t>
        <a:bodyPr/>
        <a:lstStyle/>
        <a:p>
          <a:r>
            <a:rPr lang="ca-ES" sz="2000" dirty="0" smtClean="0">
              <a:solidFill>
                <a:schemeClr val="bg1"/>
              </a:solidFill>
            </a:rPr>
            <a:t>Nombre de sol·licituds que pot presentar un mateix ens</a:t>
          </a:r>
        </a:p>
      </dgm:t>
    </dgm:pt>
    <dgm:pt modelId="{9ABC92CD-D313-4235-AD62-D6E649CEDA4B}" type="parTrans" cxnId="{358DE7A8-3A8B-45DF-8FB0-B7DED352C3A5}">
      <dgm:prSet/>
      <dgm:spPr/>
      <dgm:t>
        <a:bodyPr/>
        <a:lstStyle/>
        <a:p>
          <a:endParaRPr lang="ca-ES" sz="2000"/>
        </a:p>
      </dgm:t>
    </dgm:pt>
    <dgm:pt modelId="{2A1E78D3-6ADB-4857-BAB2-1FADF4A89F51}" type="sibTrans" cxnId="{358DE7A8-3A8B-45DF-8FB0-B7DED352C3A5}">
      <dgm:prSet/>
      <dgm:spPr/>
      <dgm:t>
        <a:bodyPr/>
        <a:lstStyle/>
        <a:p>
          <a:endParaRPr lang="ca-ES" sz="2000"/>
        </a:p>
      </dgm:t>
    </dgm:pt>
    <dgm:pt modelId="{E2677063-E5A8-418E-8E5A-FC867130C46A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Màxim 2 sol·licituds</a:t>
          </a:r>
        </a:p>
      </dgm:t>
    </dgm:pt>
    <dgm:pt modelId="{E78398A0-0629-4526-8F78-ABC888A0E854}" type="parTrans" cxnId="{CDAFDA3E-346D-49CB-A9A2-65C790ED2373}">
      <dgm:prSet/>
      <dgm:spPr/>
      <dgm:t>
        <a:bodyPr/>
        <a:lstStyle/>
        <a:p>
          <a:endParaRPr lang="ca-ES" sz="2000"/>
        </a:p>
      </dgm:t>
    </dgm:pt>
    <dgm:pt modelId="{F6D37D88-5C1B-43A9-9051-4F37741BFD60}" type="sibTrans" cxnId="{CDAFDA3E-346D-49CB-A9A2-65C790ED2373}">
      <dgm:prSet/>
      <dgm:spPr/>
      <dgm:t>
        <a:bodyPr/>
        <a:lstStyle/>
        <a:p>
          <a:endParaRPr lang="ca-ES" sz="2000"/>
        </a:p>
      </dgm:t>
    </dgm:pt>
    <dgm:pt modelId="{105F1376-615F-4CE1-BE08-C329BDF2D59A}">
      <dgm:prSet custT="1"/>
      <dgm:spPr>
        <a:solidFill>
          <a:srgbClr val="C00000"/>
        </a:solidFill>
      </dgm:spPr>
      <dgm:t>
        <a:bodyPr/>
        <a:lstStyle/>
        <a:p>
          <a:r>
            <a:rPr lang="ca-ES" sz="2000" dirty="0" smtClean="0">
              <a:solidFill>
                <a:schemeClr val="bg1"/>
              </a:solidFill>
            </a:rPr>
            <a:t>Documentació que cal aportar</a:t>
          </a:r>
        </a:p>
      </dgm:t>
    </dgm:pt>
    <dgm:pt modelId="{31AE64C7-EDF7-435F-8AA2-4E2380CC8243}" type="parTrans" cxnId="{A4BEBB31-3EBF-49A4-90ED-0D09EC3AA2F1}">
      <dgm:prSet/>
      <dgm:spPr/>
      <dgm:t>
        <a:bodyPr/>
        <a:lstStyle/>
        <a:p>
          <a:endParaRPr lang="ca-ES" sz="2000"/>
        </a:p>
      </dgm:t>
    </dgm:pt>
    <dgm:pt modelId="{26B4CECC-DE13-4150-BD16-AEEF8036DBFA}" type="sibTrans" cxnId="{A4BEBB31-3EBF-49A4-90ED-0D09EC3AA2F1}">
      <dgm:prSet/>
      <dgm:spPr/>
      <dgm:t>
        <a:bodyPr/>
        <a:lstStyle/>
        <a:p>
          <a:endParaRPr lang="ca-ES" sz="2000"/>
        </a:p>
      </dgm:t>
    </dgm:pt>
    <dgm:pt modelId="{FF2C68B8-DFB2-4763-9B92-5CDBCF44B957}">
      <dgm:prSet custT="1"/>
      <dgm:spPr/>
      <dgm:t>
        <a:bodyPr/>
        <a:lstStyle/>
        <a:p>
          <a:r>
            <a:rPr lang="ca-ES" sz="1800" b="1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Línia 1:</a:t>
          </a:r>
          <a:r>
            <a:rPr lang="ca-E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</a:p>
      </dgm:t>
    </dgm:pt>
    <dgm:pt modelId="{EAFA6980-628E-4ACE-BAA8-46AC7D3AA319}" type="parTrans" cxnId="{3A4ADA84-B054-4392-95FF-D715A8141A1F}">
      <dgm:prSet/>
      <dgm:spPr/>
      <dgm:t>
        <a:bodyPr/>
        <a:lstStyle/>
        <a:p>
          <a:endParaRPr lang="ca-ES" sz="2000"/>
        </a:p>
      </dgm:t>
    </dgm:pt>
    <dgm:pt modelId="{DAA74A78-D7E5-4D05-81CE-58B34FDFED10}" type="sibTrans" cxnId="{3A4ADA84-B054-4392-95FF-D715A8141A1F}">
      <dgm:prSet/>
      <dgm:spPr/>
      <dgm:t>
        <a:bodyPr/>
        <a:lstStyle/>
        <a:p>
          <a:endParaRPr lang="ca-ES" sz="2000"/>
        </a:p>
      </dgm:t>
    </dgm:pt>
    <dgm:pt modelId="{BC615CDE-E852-4752-84EF-0719FD4C07CA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Model normalitzat del projecte (inclou projecte i pressupost) </a:t>
          </a:r>
        </a:p>
      </dgm:t>
    </dgm:pt>
    <dgm:pt modelId="{B4F880DC-CA42-4D7B-B18E-22666833CDD5}" type="parTrans" cxnId="{68DCD9C8-883B-4690-8690-FC9DABA0D5C1}">
      <dgm:prSet/>
      <dgm:spPr/>
      <dgm:t>
        <a:bodyPr/>
        <a:lstStyle/>
        <a:p>
          <a:endParaRPr lang="ca-ES" sz="2000"/>
        </a:p>
      </dgm:t>
    </dgm:pt>
    <dgm:pt modelId="{907949A0-4807-41CD-A67F-B78529853B82}" type="sibTrans" cxnId="{68DCD9C8-883B-4690-8690-FC9DABA0D5C1}">
      <dgm:prSet/>
      <dgm:spPr/>
      <dgm:t>
        <a:bodyPr/>
        <a:lstStyle/>
        <a:p>
          <a:endParaRPr lang="ca-ES" sz="2000"/>
        </a:p>
      </dgm:t>
    </dgm:pt>
    <dgm:pt modelId="{0E97DE54-0C11-4734-917B-2F3A8D48D856}">
      <dgm:prSet custT="1"/>
      <dgm:spPr/>
      <dgm:t>
        <a:bodyPr/>
        <a:lstStyle/>
        <a:p>
          <a:r>
            <a:rPr lang="ca-ES" sz="1800" b="1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Línia 2:</a:t>
          </a:r>
        </a:p>
      </dgm:t>
    </dgm:pt>
    <dgm:pt modelId="{074F5A31-2CED-4203-9CAC-67427A81CEF1}" type="parTrans" cxnId="{19F466C9-8E91-4827-B7B3-735FFAE46244}">
      <dgm:prSet/>
      <dgm:spPr/>
      <dgm:t>
        <a:bodyPr/>
        <a:lstStyle/>
        <a:p>
          <a:endParaRPr lang="ca-ES" sz="2000"/>
        </a:p>
      </dgm:t>
    </dgm:pt>
    <dgm:pt modelId="{76541F3C-0F9F-4AD3-B61A-EC0E489A2863}" type="sibTrans" cxnId="{19F466C9-8E91-4827-B7B3-735FFAE46244}">
      <dgm:prSet/>
      <dgm:spPr/>
      <dgm:t>
        <a:bodyPr/>
        <a:lstStyle/>
        <a:p>
          <a:endParaRPr lang="ca-ES" sz="2000"/>
        </a:p>
      </dgm:t>
    </dgm:pt>
    <dgm:pt modelId="{6B59411F-E681-48BD-9518-F4239E069875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Acreditació membre d’organisme o xarxa europea/internacional</a:t>
          </a:r>
        </a:p>
      </dgm:t>
    </dgm:pt>
    <dgm:pt modelId="{605395EC-43C7-486E-933E-EA337B612FC3}" type="parTrans" cxnId="{55B6DB91-CCE3-4ECE-8EDF-D661B5A66303}">
      <dgm:prSet/>
      <dgm:spPr/>
      <dgm:t>
        <a:bodyPr/>
        <a:lstStyle/>
        <a:p>
          <a:endParaRPr lang="ca-ES" sz="2000"/>
        </a:p>
      </dgm:t>
    </dgm:pt>
    <dgm:pt modelId="{0B03671F-7308-40F2-A6B2-E41E5B7182CA}" type="sibTrans" cxnId="{55B6DB91-CCE3-4ECE-8EDF-D661B5A66303}">
      <dgm:prSet/>
      <dgm:spPr/>
      <dgm:t>
        <a:bodyPr/>
        <a:lstStyle/>
        <a:p>
          <a:endParaRPr lang="ca-ES" sz="2000"/>
        </a:p>
      </dgm:t>
    </dgm:pt>
    <dgm:pt modelId="{7F103F2D-067E-49B4-AB94-87D8CD8888E5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Model normalitzat del projecte (inclou memòria descriptiva i econòmica)</a:t>
          </a:r>
        </a:p>
      </dgm:t>
    </dgm:pt>
    <dgm:pt modelId="{E73FD5DB-6813-4B80-8903-5833C389C2F7}" type="parTrans" cxnId="{96D2127C-9B22-4616-9D3A-CFFCC5C02732}">
      <dgm:prSet/>
      <dgm:spPr/>
      <dgm:t>
        <a:bodyPr/>
        <a:lstStyle/>
        <a:p>
          <a:endParaRPr lang="ca-ES" sz="2000"/>
        </a:p>
      </dgm:t>
    </dgm:pt>
    <dgm:pt modelId="{1CDD09DC-E5D3-4E66-930C-515A71594565}" type="sibTrans" cxnId="{96D2127C-9B22-4616-9D3A-CFFCC5C02732}">
      <dgm:prSet/>
      <dgm:spPr/>
      <dgm:t>
        <a:bodyPr/>
        <a:lstStyle/>
        <a:p>
          <a:endParaRPr lang="ca-ES" sz="2000"/>
        </a:p>
      </dgm:t>
    </dgm:pt>
    <dgm:pt modelId="{CDE546B8-F1C4-481B-99D9-664B095E5951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Veure la base 8.3.2 BR (per a més detall)</a:t>
          </a:r>
        </a:p>
      </dgm:t>
    </dgm:pt>
    <dgm:pt modelId="{13881975-3C5C-4FDB-9958-7AF0F5601B38}" type="parTrans" cxnId="{7733A585-E32B-424D-9331-263390216F8A}">
      <dgm:prSet/>
      <dgm:spPr/>
      <dgm:t>
        <a:bodyPr/>
        <a:lstStyle/>
        <a:p>
          <a:endParaRPr lang="ca-ES" sz="2000"/>
        </a:p>
      </dgm:t>
    </dgm:pt>
    <dgm:pt modelId="{B05039D8-7475-416E-AAE9-54E355605C3E}" type="sibTrans" cxnId="{7733A585-E32B-424D-9331-263390216F8A}">
      <dgm:prSet/>
      <dgm:spPr/>
      <dgm:t>
        <a:bodyPr/>
        <a:lstStyle/>
        <a:p>
          <a:endParaRPr lang="ca-ES" sz="2000"/>
        </a:p>
      </dgm:t>
    </dgm:pt>
    <dgm:pt modelId="{6F55AC3A-DBB7-4962-8F54-9E45AF3B28DE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Veure la base 8.3.1 BR (per a més detall)</a:t>
          </a:r>
        </a:p>
      </dgm:t>
    </dgm:pt>
    <dgm:pt modelId="{CFA13B7D-F576-490A-BD68-BBBFD363E9BD}" type="sibTrans" cxnId="{3CC1AFC2-EC23-4D1D-BFE1-8AA697F7EA70}">
      <dgm:prSet/>
      <dgm:spPr/>
      <dgm:t>
        <a:bodyPr/>
        <a:lstStyle/>
        <a:p>
          <a:endParaRPr lang="ca-ES" sz="2000"/>
        </a:p>
      </dgm:t>
    </dgm:pt>
    <dgm:pt modelId="{06508F64-2AB0-4E9B-959B-B27A83BB7B5F}" type="parTrans" cxnId="{3CC1AFC2-EC23-4D1D-BFE1-8AA697F7EA70}">
      <dgm:prSet/>
      <dgm:spPr/>
      <dgm:t>
        <a:bodyPr/>
        <a:lstStyle/>
        <a:p>
          <a:endParaRPr lang="ca-ES" sz="2000"/>
        </a:p>
      </dgm:t>
    </dgm:pt>
    <dgm:pt modelId="{7ADD620F-D1F0-4BBB-96C2-39DD1DE06B9C}" type="pres">
      <dgm:prSet presAssocID="{8C7FD0DF-A88F-4566-8E8B-B124151B2B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B8B477E-2EAD-451E-8CDB-C4774F49835B}" type="pres">
      <dgm:prSet presAssocID="{923EE31E-B5B2-4C46-B9C9-A93405E5F4F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2B193D4-A131-4870-9C5C-8D706E873B2C}" type="pres">
      <dgm:prSet presAssocID="{923EE31E-B5B2-4C46-B9C9-A93405E5F4F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90E41ED-44A4-4637-8948-032E5C893C12}" type="pres">
      <dgm:prSet presAssocID="{11E43801-8BC7-47CC-9A28-905B63840B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21F6DAE-E9F5-409F-AC0E-2ACB77683559}" type="pres">
      <dgm:prSet presAssocID="{11E43801-8BC7-47CC-9A28-905B63840B8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52F7404-E029-4C87-9DA8-8DA221E9D225}" type="pres">
      <dgm:prSet presAssocID="{105F1376-615F-4CE1-BE08-C329BDF2D5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61D192F-A43D-4EA7-A933-63225CC571C6}" type="pres">
      <dgm:prSet presAssocID="{105F1376-615F-4CE1-BE08-C329BDF2D59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96D2127C-9B22-4616-9D3A-CFFCC5C02732}" srcId="{0E97DE54-0C11-4734-917B-2F3A8D48D856}" destId="{7F103F2D-067E-49B4-AB94-87D8CD8888E5}" srcOrd="1" destOrd="0" parTransId="{E73FD5DB-6813-4B80-8903-5833C389C2F7}" sibTransId="{1CDD09DC-E5D3-4E66-930C-515A71594565}"/>
    <dgm:cxn modelId="{60FBC3D4-3775-43C2-84F6-A432DBE5C438}" type="presOf" srcId="{E2677063-E5A8-418E-8E5A-FC867130C46A}" destId="{D21F6DAE-E9F5-409F-AC0E-2ACB77683559}" srcOrd="0" destOrd="0" presId="urn:microsoft.com/office/officeart/2005/8/layout/vList2"/>
    <dgm:cxn modelId="{ACF8161E-5ACF-44BD-9821-74AC29BB0992}" type="presOf" srcId="{CDE546B8-F1C4-481B-99D9-664B095E5951}" destId="{361D192F-A43D-4EA7-A933-63225CC571C6}" srcOrd="0" destOrd="6" presId="urn:microsoft.com/office/officeart/2005/8/layout/vList2"/>
    <dgm:cxn modelId="{4705C30C-DA82-4EA6-8A70-A680C65FB357}" type="presOf" srcId="{923EE31E-B5B2-4C46-B9C9-A93405E5F4F4}" destId="{5B8B477E-2EAD-451E-8CDB-C4774F49835B}" srcOrd="0" destOrd="0" presId="urn:microsoft.com/office/officeart/2005/8/layout/vList2"/>
    <dgm:cxn modelId="{90424739-0166-4993-8B1D-2F5BE3368F20}" type="presOf" srcId="{FF2C68B8-DFB2-4763-9B92-5CDBCF44B957}" destId="{361D192F-A43D-4EA7-A933-63225CC571C6}" srcOrd="0" destOrd="0" presId="urn:microsoft.com/office/officeart/2005/8/layout/vList2"/>
    <dgm:cxn modelId="{31F2D4B2-3D1C-43CE-884E-F583F4CC0686}" srcId="{8C7FD0DF-A88F-4566-8E8B-B124151B2BFF}" destId="{923EE31E-B5B2-4C46-B9C9-A93405E5F4F4}" srcOrd="0" destOrd="0" parTransId="{C312FCFF-F912-49B8-873F-EAAF0007BEF9}" sibTransId="{4633A59D-0E6C-4A05-AFC8-CC12DF1397E9}"/>
    <dgm:cxn modelId="{92DAF1AD-3EA8-4AB3-A9C1-4B45F0025DAE}" type="presOf" srcId="{6F55AC3A-DBB7-4962-8F54-9E45AF3B28DE}" destId="{361D192F-A43D-4EA7-A933-63225CC571C6}" srcOrd="0" destOrd="2" presId="urn:microsoft.com/office/officeart/2005/8/layout/vList2"/>
    <dgm:cxn modelId="{8A78526B-72B2-41BA-B3A6-805E8279F484}" type="presOf" srcId="{7C2B9C3B-EAD7-4727-840E-3E52A3518A50}" destId="{B2B193D4-A131-4870-9C5C-8D706E873B2C}" srcOrd="0" destOrd="0" presId="urn:microsoft.com/office/officeart/2005/8/layout/vList2"/>
    <dgm:cxn modelId="{ED01B36E-F0E0-45F5-85AD-2332A78865F9}" type="presOf" srcId="{7F103F2D-067E-49B4-AB94-87D8CD8888E5}" destId="{361D192F-A43D-4EA7-A933-63225CC571C6}" srcOrd="0" destOrd="5" presId="urn:microsoft.com/office/officeart/2005/8/layout/vList2"/>
    <dgm:cxn modelId="{358DE7A8-3A8B-45DF-8FB0-B7DED352C3A5}" srcId="{8C7FD0DF-A88F-4566-8E8B-B124151B2BFF}" destId="{11E43801-8BC7-47CC-9A28-905B63840B8E}" srcOrd="1" destOrd="0" parTransId="{9ABC92CD-D313-4235-AD62-D6E649CEDA4B}" sibTransId="{2A1E78D3-6ADB-4857-BAB2-1FADF4A89F51}"/>
    <dgm:cxn modelId="{EEEFC405-CA91-4EF6-8218-756ABF6B8B3E}" srcId="{923EE31E-B5B2-4C46-B9C9-A93405E5F4F4}" destId="{7C2B9C3B-EAD7-4727-840E-3E52A3518A50}" srcOrd="0" destOrd="0" parTransId="{E6C21BAD-9B6E-45C2-A847-FB6F09BEA25D}" sibTransId="{2B9D4635-AA91-430A-843D-04AA9BB5EDF0}"/>
    <dgm:cxn modelId="{19F466C9-8E91-4827-B7B3-735FFAE46244}" srcId="{105F1376-615F-4CE1-BE08-C329BDF2D59A}" destId="{0E97DE54-0C11-4734-917B-2F3A8D48D856}" srcOrd="1" destOrd="0" parTransId="{074F5A31-2CED-4203-9CAC-67427A81CEF1}" sibTransId="{76541F3C-0F9F-4AD3-B61A-EC0E489A2863}"/>
    <dgm:cxn modelId="{55B6DB91-CCE3-4ECE-8EDF-D661B5A66303}" srcId="{0E97DE54-0C11-4734-917B-2F3A8D48D856}" destId="{6B59411F-E681-48BD-9518-F4239E069875}" srcOrd="0" destOrd="0" parTransId="{605395EC-43C7-486E-933E-EA337B612FC3}" sibTransId="{0B03671F-7308-40F2-A6B2-E41E5B7182CA}"/>
    <dgm:cxn modelId="{0810DFD7-B621-42EB-8A08-37FF3034CF89}" type="presOf" srcId="{0E97DE54-0C11-4734-917B-2F3A8D48D856}" destId="{361D192F-A43D-4EA7-A933-63225CC571C6}" srcOrd="0" destOrd="3" presId="urn:microsoft.com/office/officeart/2005/8/layout/vList2"/>
    <dgm:cxn modelId="{63B5F18B-B3E4-4A1A-9748-927B9180B664}" type="presOf" srcId="{105F1376-615F-4CE1-BE08-C329BDF2D59A}" destId="{352F7404-E029-4C87-9DA8-8DA221E9D225}" srcOrd="0" destOrd="0" presId="urn:microsoft.com/office/officeart/2005/8/layout/vList2"/>
    <dgm:cxn modelId="{7733A585-E32B-424D-9331-263390216F8A}" srcId="{0E97DE54-0C11-4734-917B-2F3A8D48D856}" destId="{CDE546B8-F1C4-481B-99D9-664B095E5951}" srcOrd="2" destOrd="0" parTransId="{13881975-3C5C-4FDB-9958-7AF0F5601B38}" sibTransId="{B05039D8-7475-416E-AAE9-54E355605C3E}"/>
    <dgm:cxn modelId="{3CC1AFC2-EC23-4D1D-BFE1-8AA697F7EA70}" srcId="{FF2C68B8-DFB2-4763-9B92-5CDBCF44B957}" destId="{6F55AC3A-DBB7-4962-8F54-9E45AF3B28DE}" srcOrd="1" destOrd="0" parTransId="{06508F64-2AB0-4E9B-959B-B27A83BB7B5F}" sibTransId="{CFA13B7D-F576-490A-BD68-BBBFD363E9BD}"/>
    <dgm:cxn modelId="{68DCD9C8-883B-4690-8690-FC9DABA0D5C1}" srcId="{FF2C68B8-DFB2-4763-9B92-5CDBCF44B957}" destId="{BC615CDE-E852-4752-84EF-0719FD4C07CA}" srcOrd="0" destOrd="0" parTransId="{B4F880DC-CA42-4D7B-B18E-22666833CDD5}" sibTransId="{907949A0-4807-41CD-A67F-B78529853B82}"/>
    <dgm:cxn modelId="{AEAA4880-3B67-4F94-93AB-A631DD8264F8}" type="presOf" srcId="{6B59411F-E681-48BD-9518-F4239E069875}" destId="{361D192F-A43D-4EA7-A933-63225CC571C6}" srcOrd="0" destOrd="4" presId="urn:microsoft.com/office/officeart/2005/8/layout/vList2"/>
    <dgm:cxn modelId="{DF5A3FDD-133E-44EF-92DF-AFBB2E9A5694}" type="presOf" srcId="{BC615CDE-E852-4752-84EF-0719FD4C07CA}" destId="{361D192F-A43D-4EA7-A933-63225CC571C6}" srcOrd="0" destOrd="1" presId="urn:microsoft.com/office/officeart/2005/8/layout/vList2"/>
    <dgm:cxn modelId="{A4BEBB31-3EBF-49A4-90ED-0D09EC3AA2F1}" srcId="{8C7FD0DF-A88F-4566-8E8B-B124151B2BFF}" destId="{105F1376-615F-4CE1-BE08-C329BDF2D59A}" srcOrd="2" destOrd="0" parTransId="{31AE64C7-EDF7-435F-8AA2-4E2380CC8243}" sibTransId="{26B4CECC-DE13-4150-BD16-AEEF8036DBFA}"/>
    <dgm:cxn modelId="{3A4ADA84-B054-4392-95FF-D715A8141A1F}" srcId="{105F1376-615F-4CE1-BE08-C329BDF2D59A}" destId="{FF2C68B8-DFB2-4763-9B92-5CDBCF44B957}" srcOrd="0" destOrd="0" parTransId="{EAFA6980-628E-4ACE-BAA8-46AC7D3AA319}" sibTransId="{DAA74A78-D7E5-4D05-81CE-58B34FDFED10}"/>
    <dgm:cxn modelId="{CDAFDA3E-346D-49CB-A9A2-65C790ED2373}" srcId="{11E43801-8BC7-47CC-9A28-905B63840B8E}" destId="{E2677063-E5A8-418E-8E5A-FC867130C46A}" srcOrd="0" destOrd="0" parTransId="{E78398A0-0629-4526-8F78-ABC888A0E854}" sibTransId="{F6D37D88-5C1B-43A9-9051-4F37741BFD60}"/>
    <dgm:cxn modelId="{257B3A93-FB53-4820-9CBD-490297B6FADF}" type="presOf" srcId="{8C7FD0DF-A88F-4566-8E8B-B124151B2BFF}" destId="{7ADD620F-D1F0-4BBB-96C2-39DD1DE06B9C}" srcOrd="0" destOrd="0" presId="urn:microsoft.com/office/officeart/2005/8/layout/vList2"/>
    <dgm:cxn modelId="{28C26FBB-5EB2-4056-B02C-7692F2212145}" type="presOf" srcId="{11E43801-8BC7-47CC-9A28-905B63840B8E}" destId="{190E41ED-44A4-4637-8948-032E5C893C12}" srcOrd="0" destOrd="0" presId="urn:microsoft.com/office/officeart/2005/8/layout/vList2"/>
    <dgm:cxn modelId="{B692E445-A34E-4B94-AC2A-86F31C88EDE5}" type="presParOf" srcId="{7ADD620F-D1F0-4BBB-96C2-39DD1DE06B9C}" destId="{5B8B477E-2EAD-451E-8CDB-C4774F49835B}" srcOrd="0" destOrd="0" presId="urn:microsoft.com/office/officeart/2005/8/layout/vList2"/>
    <dgm:cxn modelId="{41B64B3C-257A-498C-84D6-D1557FA2E031}" type="presParOf" srcId="{7ADD620F-D1F0-4BBB-96C2-39DD1DE06B9C}" destId="{B2B193D4-A131-4870-9C5C-8D706E873B2C}" srcOrd="1" destOrd="0" presId="urn:microsoft.com/office/officeart/2005/8/layout/vList2"/>
    <dgm:cxn modelId="{1AEE9ACC-6183-4125-9172-C9DA2F110F60}" type="presParOf" srcId="{7ADD620F-D1F0-4BBB-96C2-39DD1DE06B9C}" destId="{190E41ED-44A4-4637-8948-032E5C893C12}" srcOrd="2" destOrd="0" presId="urn:microsoft.com/office/officeart/2005/8/layout/vList2"/>
    <dgm:cxn modelId="{CDBD157A-E944-4871-9A69-8B4A5B27F40B}" type="presParOf" srcId="{7ADD620F-D1F0-4BBB-96C2-39DD1DE06B9C}" destId="{D21F6DAE-E9F5-409F-AC0E-2ACB77683559}" srcOrd="3" destOrd="0" presId="urn:microsoft.com/office/officeart/2005/8/layout/vList2"/>
    <dgm:cxn modelId="{DDD08590-7519-488B-A7B9-A8075DFEA9F2}" type="presParOf" srcId="{7ADD620F-D1F0-4BBB-96C2-39DD1DE06B9C}" destId="{352F7404-E029-4C87-9DA8-8DA221E9D225}" srcOrd="4" destOrd="0" presId="urn:microsoft.com/office/officeart/2005/8/layout/vList2"/>
    <dgm:cxn modelId="{7DDB14F0-1D26-4C4B-8218-10CA7C0304E6}" type="presParOf" srcId="{7ADD620F-D1F0-4BBB-96C2-39DD1DE06B9C}" destId="{361D192F-A43D-4EA7-A933-63225CC571C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350A52-3A35-47F7-9F76-93471FB3D3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A015940A-7CBE-4FF1-8848-0732970A3403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>
              <a:solidFill>
                <a:schemeClr val="bg1"/>
              </a:solidFill>
            </a:rPr>
            <a:t>Termini de presentació</a:t>
          </a:r>
          <a:endParaRPr lang="ca-ES" sz="2000" dirty="0">
            <a:solidFill>
              <a:schemeClr val="bg1"/>
            </a:solidFill>
          </a:endParaRPr>
        </a:p>
      </dgm:t>
    </dgm:pt>
    <dgm:pt modelId="{0E3476C4-F6AA-4071-9C3D-C24F5ED8722E}" type="parTrans" cxnId="{85BD623B-DA39-4D9A-AF96-6D0BDD7F3CE1}">
      <dgm:prSet/>
      <dgm:spPr/>
      <dgm:t>
        <a:bodyPr/>
        <a:lstStyle/>
        <a:p>
          <a:endParaRPr lang="ca-ES"/>
        </a:p>
      </dgm:t>
    </dgm:pt>
    <dgm:pt modelId="{0AE428DE-FFC9-4BD0-A811-4E179E4DDDBC}" type="sibTrans" cxnId="{85BD623B-DA39-4D9A-AF96-6D0BDD7F3CE1}">
      <dgm:prSet/>
      <dgm:spPr/>
      <dgm:t>
        <a:bodyPr/>
        <a:lstStyle/>
        <a:p>
          <a:endParaRPr lang="ca-ES"/>
        </a:p>
      </dgm:t>
    </dgm:pt>
    <dgm:pt modelId="{48146286-5258-4E38-897F-40AC5B6C8410}">
      <dgm:prSet custT="1"/>
      <dgm:spPr/>
      <dgm:t>
        <a:bodyPr/>
        <a:lstStyle/>
        <a:p>
          <a:r>
            <a:rPr lang="ca-E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10 dies hàbils 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a partir de l’endemà de la publicació de la convocatòria en el </a:t>
          </a:r>
          <a:r>
            <a:rPr lang="ca-ES" sz="1800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Diari Oficial de la Generalitat de Catalunya </a:t>
          </a:r>
          <a:r>
            <a:rPr lang="ca-ES" sz="180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DOGC)</a:t>
          </a:r>
        </a:p>
      </dgm:t>
    </dgm:pt>
    <dgm:pt modelId="{2295C1AD-F5D1-4572-9654-717A78202E3C}" type="parTrans" cxnId="{ABF9A2DB-2E79-4748-BD1D-490C66B9DD4E}">
      <dgm:prSet/>
      <dgm:spPr/>
      <dgm:t>
        <a:bodyPr/>
        <a:lstStyle/>
        <a:p>
          <a:endParaRPr lang="ca-ES"/>
        </a:p>
      </dgm:t>
    </dgm:pt>
    <dgm:pt modelId="{14627292-99A4-46D8-B7D1-54B442682CA9}" type="sibTrans" cxnId="{ABF9A2DB-2E79-4748-BD1D-490C66B9DD4E}">
      <dgm:prSet/>
      <dgm:spPr/>
      <dgm:t>
        <a:bodyPr/>
        <a:lstStyle/>
        <a:p>
          <a:endParaRPr lang="ca-ES"/>
        </a:p>
      </dgm:t>
    </dgm:pt>
    <dgm:pt modelId="{ABD05175-3802-4A5D-9B93-D4651E966256}">
      <dgm:prSet custT="1"/>
      <dgm:spPr>
        <a:solidFill>
          <a:srgbClr val="C00000"/>
        </a:solidFill>
      </dgm:spPr>
      <dgm:t>
        <a:bodyPr/>
        <a:lstStyle/>
        <a:p>
          <a:r>
            <a:rPr lang="ca-ES" sz="2000" dirty="0" smtClean="0">
              <a:solidFill>
                <a:schemeClr val="bg1"/>
              </a:solidFill>
            </a:rPr>
            <a:t>Criteris de valoració de les sol·licituds</a:t>
          </a:r>
        </a:p>
      </dgm:t>
    </dgm:pt>
    <dgm:pt modelId="{52B4E712-300D-4520-B198-5A679158D541}" type="parTrans" cxnId="{30968B51-804A-4A2B-9BF7-992956F8E076}">
      <dgm:prSet/>
      <dgm:spPr/>
      <dgm:t>
        <a:bodyPr/>
        <a:lstStyle/>
        <a:p>
          <a:endParaRPr lang="ca-ES"/>
        </a:p>
      </dgm:t>
    </dgm:pt>
    <dgm:pt modelId="{10F39675-7B0E-42C8-9C8C-9B0EE47529DD}" type="sibTrans" cxnId="{30968B51-804A-4A2B-9BF7-992956F8E076}">
      <dgm:prSet/>
      <dgm:spPr/>
      <dgm:t>
        <a:bodyPr/>
        <a:lstStyle/>
        <a:p>
          <a:endParaRPr lang="ca-ES"/>
        </a:p>
      </dgm:t>
    </dgm:pt>
    <dgm:pt modelId="{EDDB22B4-E7E8-4CAF-B489-48D1A8B83BFD}">
      <dgm:prSet custT="1"/>
      <dgm:spPr/>
      <dgm:t>
        <a:bodyPr/>
        <a:lstStyle/>
        <a:p>
          <a:r>
            <a:rPr lang="ca-ES" sz="1800" b="1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Línia 1 (fins a un màxim de 100 punts)</a:t>
          </a:r>
        </a:p>
      </dgm:t>
    </dgm:pt>
    <dgm:pt modelId="{D886412E-3784-48A5-B893-F1B4BA1F039C}" type="parTrans" cxnId="{B9144202-269F-4BC7-800E-D4A0CDEDE3B2}">
      <dgm:prSet/>
      <dgm:spPr/>
      <dgm:t>
        <a:bodyPr/>
        <a:lstStyle/>
        <a:p>
          <a:endParaRPr lang="ca-ES"/>
        </a:p>
      </dgm:t>
    </dgm:pt>
    <dgm:pt modelId="{69BDC6F4-3EBD-4ED9-8846-ED4961449179}" type="sibTrans" cxnId="{B9144202-269F-4BC7-800E-D4A0CDEDE3B2}">
      <dgm:prSet/>
      <dgm:spPr/>
      <dgm:t>
        <a:bodyPr/>
        <a:lstStyle/>
        <a:p>
          <a:endParaRPr lang="ca-ES"/>
        </a:p>
      </dgm:t>
    </dgm:pt>
    <dgm:pt modelId="{A60CF5B3-BA58-448A-874B-D3E94151847C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a) Característiques de l'ens local (25 punts)</a:t>
          </a:r>
        </a:p>
      </dgm:t>
    </dgm:pt>
    <dgm:pt modelId="{362E25D1-512F-4DE6-8573-9A8F37F765A0}" type="parTrans" cxnId="{E0EBA925-B6CD-4BE4-B918-D425123D911B}">
      <dgm:prSet/>
      <dgm:spPr/>
      <dgm:t>
        <a:bodyPr/>
        <a:lstStyle/>
        <a:p>
          <a:endParaRPr lang="ca-ES"/>
        </a:p>
      </dgm:t>
    </dgm:pt>
    <dgm:pt modelId="{696B99A0-10A9-4987-92FA-8E8285BCB8D9}" type="sibTrans" cxnId="{E0EBA925-B6CD-4BE4-B918-D425123D911B}">
      <dgm:prSet/>
      <dgm:spPr/>
      <dgm:t>
        <a:bodyPr/>
        <a:lstStyle/>
        <a:p>
          <a:endParaRPr lang="ca-ES"/>
        </a:p>
      </dgm:t>
    </dgm:pt>
    <dgm:pt modelId="{769521AC-8079-4CD5-81A3-9DA9C02CF721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b) Incidència (30 punts)</a:t>
          </a:r>
        </a:p>
      </dgm:t>
    </dgm:pt>
    <dgm:pt modelId="{B56D3AB2-15E5-46D9-8D5F-9580BCD873B0}" type="parTrans" cxnId="{64C68D5C-2AA2-4E22-8182-EB797B726F54}">
      <dgm:prSet/>
      <dgm:spPr/>
      <dgm:t>
        <a:bodyPr/>
        <a:lstStyle/>
        <a:p>
          <a:endParaRPr lang="ca-ES"/>
        </a:p>
      </dgm:t>
    </dgm:pt>
    <dgm:pt modelId="{B4AE9AB4-8FE0-4276-A29D-9F355D9DD819}" type="sibTrans" cxnId="{64C68D5C-2AA2-4E22-8182-EB797B726F54}">
      <dgm:prSet/>
      <dgm:spPr/>
      <dgm:t>
        <a:bodyPr/>
        <a:lstStyle/>
        <a:p>
          <a:endParaRPr lang="ca-ES"/>
        </a:p>
      </dgm:t>
    </dgm:pt>
    <dgm:pt modelId="{19785563-F7E6-4ED3-A8E2-6EC5E6B81E53}">
      <dgm:prSet custT="1"/>
      <dgm:spPr/>
      <dgm:t>
        <a:bodyPr/>
        <a:lstStyle/>
        <a:p>
          <a:r>
            <a:rPr lang="it-IT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c) Eficàcia i sostenibilitat (35 punts)</a:t>
          </a:r>
        </a:p>
      </dgm:t>
    </dgm:pt>
    <dgm:pt modelId="{659E7E5C-89D1-449C-A2B1-0A3EC567553C}" type="parTrans" cxnId="{F16DD4AE-30BE-4763-93EF-613B57C69A8E}">
      <dgm:prSet/>
      <dgm:spPr/>
      <dgm:t>
        <a:bodyPr/>
        <a:lstStyle/>
        <a:p>
          <a:endParaRPr lang="ca-ES"/>
        </a:p>
      </dgm:t>
    </dgm:pt>
    <dgm:pt modelId="{581A97D2-E493-4431-A4C1-0F20CCC9ECD1}" type="sibTrans" cxnId="{F16DD4AE-30BE-4763-93EF-613B57C69A8E}">
      <dgm:prSet/>
      <dgm:spPr/>
      <dgm:t>
        <a:bodyPr/>
        <a:lstStyle/>
        <a:p>
          <a:endParaRPr lang="ca-ES"/>
        </a:p>
      </dgm:t>
    </dgm:pt>
    <dgm:pt modelId="{2B2D5E30-12A8-4BFF-BEFE-93B1267E8AB1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d) Eficiència (10 punts)</a:t>
          </a:r>
        </a:p>
      </dgm:t>
    </dgm:pt>
    <dgm:pt modelId="{2A30101E-CAB7-43E5-A226-986913BCE140}" type="parTrans" cxnId="{FE716C2F-7257-447C-95C6-2289BA4F4CD0}">
      <dgm:prSet/>
      <dgm:spPr/>
      <dgm:t>
        <a:bodyPr/>
        <a:lstStyle/>
        <a:p>
          <a:endParaRPr lang="ca-ES"/>
        </a:p>
      </dgm:t>
    </dgm:pt>
    <dgm:pt modelId="{F8C70781-9337-45F4-BF56-2010DE13E523}" type="sibTrans" cxnId="{FE716C2F-7257-447C-95C6-2289BA4F4CD0}">
      <dgm:prSet/>
      <dgm:spPr/>
      <dgm:t>
        <a:bodyPr/>
        <a:lstStyle/>
        <a:p>
          <a:endParaRPr lang="ca-ES"/>
        </a:p>
      </dgm:t>
    </dgm:pt>
    <dgm:pt modelId="{FA90F944-6AF6-46A5-96EA-7A68B1A741C6}">
      <dgm:prSet custT="1"/>
      <dgm:spPr/>
      <dgm:t>
        <a:bodyPr/>
        <a:lstStyle/>
        <a:p>
          <a:r>
            <a:rPr lang="ca-ES" sz="1800" b="1" dirty="0" smtClean="0">
              <a:solidFill>
                <a:srgbClr val="C00000"/>
              </a:solidFill>
            </a:rPr>
            <a:t>No seran subvencionables les sol·licituds que no assoleixin una puntuació mínima de </a:t>
          </a:r>
          <a:r>
            <a:rPr lang="ca-ES" sz="1800" b="1" u="sng" dirty="0" smtClean="0">
              <a:solidFill>
                <a:srgbClr val="C00000"/>
              </a:solidFill>
            </a:rPr>
            <a:t>40 punts</a:t>
          </a:r>
          <a:endParaRPr lang="ca-ES" sz="1800" b="1" dirty="0" smtClean="0">
            <a:solidFill>
              <a:srgbClr val="C00000"/>
            </a:solidFill>
          </a:endParaRPr>
        </a:p>
      </dgm:t>
    </dgm:pt>
    <dgm:pt modelId="{4B30C8D2-ACEF-43A1-ABB5-8D9871DDB2A4}" type="parTrans" cxnId="{FCADAFAF-0138-4480-B4FA-A5C4768553C4}">
      <dgm:prSet/>
      <dgm:spPr/>
      <dgm:t>
        <a:bodyPr/>
        <a:lstStyle/>
        <a:p>
          <a:endParaRPr lang="ca-ES"/>
        </a:p>
      </dgm:t>
    </dgm:pt>
    <dgm:pt modelId="{524F38DC-80B4-4CE4-9F5A-A999095889A0}" type="sibTrans" cxnId="{FCADAFAF-0138-4480-B4FA-A5C4768553C4}">
      <dgm:prSet/>
      <dgm:spPr/>
      <dgm:t>
        <a:bodyPr/>
        <a:lstStyle/>
        <a:p>
          <a:endParaRPr lang="ca-ES"/>
        </a:p>
      </dgm:t>
    </dgm:pt>
    <dgm:pt modelId="{2B358DFD-3F3B-4001-87DE-96A3703AE907}">
      <dgm:prSet custT="1"/>
      <dgm:spPr/>
      <dgm:t>
        <a:bodyPr/>
        <a:lstStyle/>
        <a:p>
          <a:r>
            <a:rPr lang="ca-ES" sz="1800" b="1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Línia 2 (fins a un màxim de 30 punts)</a:t>
          </a:r>
        </a:p>
      </dgm:t>
    </dgm:pt>
    <dgm:pt modelId="{E74AB7BB-02B4-41DD-ACFB-6B4026BF9712}" type="parTrans" cxnId="{1EE882E4-5402-485A-8489-9B6D04791F52}">
      <dgm:prSet/>
      <dgm:spPr/>
      <dgm:t>
        <a:bodyPr/>
        <a:lstStyle/>
        <a:p>
          <a:endParaRPr lang="ca-ES"/>
        </a:p>
      </dgm:t>
    </dgm:pt>
    <dgm:pt modelId="{1FB39616-0135-47BB-975E-1305B24071EF}" type="sibTrans" cxnId="{1EE882E4-5402-485A-8489-9B6D04791F52}">
      <dgm:prSet/>
      <dgm:spPr/>
      <dgm:t>
        <a:bodyPr/>
        <a:lstStyle/>
        <a:p>
          <a:endParaRPr lang="ca-ES"/>
        </a:p>
      </dgm:t>
    </dgm:pt>
    <dgm:pt modelId="{8B7E5106-DFAE-4A26-AAED-F21A4801F882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a) Pertinença i relació amb l'organisme o la xarxa europea o internacional (fins a un màxim de 20 punts)</a:t>
          </a:r>
        </a:p>
      </dgm:t>
    </dgm:pt>
    <dgm:pt modelId="{9FFCEA50-AC06-4450-9508-E629A6D6C3B4}" type="parTrans" cxnId="{11FDCA71-DCCD-4E59-B57E-9C802661BD47}">
      <dgm:prSet/>
      <dgm:spPr/>
      <dgm:t>
        <a:bodyPr/>
        <a:lstStyle/>
        <a:p>
          <a:endParaRPr lang="ca-ES"/>
        </a:p>
      </dgm:t>
    </dgm:pt>
    <dgm:pt modelId="{7457AC8F-31DE-4D47-BBCB-2D0BD0567336}" type="sibTrans" cxnId="{11FDCA71-DCCD-4E59-B57E-9C802661BD47}">
      <dgm:prSet/>
      <dgm:spPr/>
      <dgm:t>
        <a:bodyPr/>
        <a:lstStyle/>
        <a:p>
          <a:endParaRPr lang="ca-ES"/>
        </a:p>
      </dgm:t>
    </dgm:pt>
    <dgm:pt modelId="{6BA88DBC-1D02-458F-9C55-A88DDD8C9E63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b) Participació (fins a un màxim de 10 punts)</a:t>
          </a:r>
        </a:p>
      </dgm:t>
    </dgm:pt>
    <dgm:pt modelId="{E7C3B3C3-515A-437D-8F7B-001E26EB1369}" type="parTrans" cxnId="{96B0BA2C-C8B5-4185-9AEA-B611900FDFAB}">
      <dgm:prSet/>
      <dgm:spPr/>
      <dgm:t>
        <a:bodyPr/>
        <a:lstStyle/>
        <a:p>
          <a:endParaRPr lang="ca-ES"/>
        </a:p>
      </dgm:t>
    </dgm:pt>
    <dgm:pt modelId="{32907CAE-8C7C-4C49-B1D0-CA64F6FB18CC}" type="sibTrans" cxnId="{96B0BA2C-C8B5-4185-9AEA-B611900FDFAB}">
      <dgm:prSet/>
      <dgm:spPr/>
      <dgm:t>
        <a:bodyPr/>
        <a:lstStyle/>
        <a:p>
          <a:endParaRPr lang="ca-ES"/>
        </a:p>
      </dgm:t>
    </dgm:pt>
    <dgm:pt modelId="{1A64A4BB-5F79-49FF-82BF-8F499931B01C}">
      <dgm:prSet custT="1"/>
      <dgm:spPr/>
      <dgm:t>
        <a:bodyPr/>
        <a:lstStyle/>
        <a:p>
          <a:r>
            <a:rPr lang="ca-ES" sz="1800" b="1" dirty="0" smtClean="0">
              <a:solidFill>
                <a:srgbClr val="C00000"/>
              </a:solidFill>
            </a:rPr>
            <a:t>No seran subvencionables les sol·licituds que no assoleixin una puntuació mínima de </a:t>
          </a:r>
          <a:r>
            <a:rPr lang="ca-ES" sz="1800" b="1" u="sng" dirty="0" smtClean="0">
              <a:solidFill>
                <a:srgbClr val="C00000"/>
              </a:solidFill>
            </a:rPr>
            <a:t>15 punts</a:t>
          </a:r>
          <a:endParaRPr lang="ca-ES" sz="18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1A360A8-8C9E-4955-800F-17F3DE57AD0F}" type="parTrans" cxnId="{204FB48A-ED8C-480C-9128-D9D116B65EEC}">
      <dgm:prSet/>
      <dgm:spPr/>
      <dgm:t>
        <a:bodyPr/>
        <a:lstStyle/>
        <a:p>
          <a:endParaRPr lang="ca-ES"/>
        </a:p>
      </dgm:t>
    </dgm:pt>
    <dgm:pt modelId="{6CD7E5A3-4ED0-420B-8AC9-3EB9DBD39B7E}" type="sibTrans" cxnId="{204FB48A-ED8C-480C-9128-D9D116B65EEC}">
      <dgm:prSet/>
      <dgm:spPr/>
      <dgm:t>
        <a:bodyPr/>
        <a:lstStyle/>
        <a:p>
          <a:endParaRPr lang="ca-ES"/>
        </a:p>
      </dgm:t>
    </dgm:pt>
    <dgm:pt modelId="{571ACB51-40F5-430B-82AB-A0576079501A}" type="pres">
      <dgm:prSet presAssocID="{96350A52-3A35-47F7-9F76-93471FB3D3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DA541FD0-AA07-4D3F-8564-63D21A543724}" type="pres">
      <dgm:prSet presAssocID="{A015940A-7CBE-4FF1-8848-0732970A3403}" presName="parentText" presStyleLbl="node1" presStyleIdx="0" presStyleCnt="2" custScaleY="82418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D2096A8-1C3F-45B6-814F-2D0D7AB7D63E}" type="pres">
      <dgm:prSet presAssocID="{A015940A-7CBE-4FF1-8848-0732970A340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FD37748-41B7-4B14-930B-E56DF4CC22BB}" type="pres">
      <dgm:prSet presAssocID="{ABD05175-3802-4A5D-9B93-D4651E966256}" presName="parentText" presStyleLbl="node1" presStyleIdx="1" presStyleCnt="2" custScaleY="82417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3697326-6C40-4134-AA16-D02A74D66C86}" type="pres">
      <dgm:prSet presAssocID="{ABD05175-3802-4A5D-9B93-D4651E9662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96B0BA2C-C8B5-4185-9AEA-B611900FDFAB}" srcId="{2B358DFD-3F3B-4001-87DE-96A3703AE907}" destId="{6BA88DBC-1D02-458F-9C55-A88DDD8C9E63}" srcOrd="1" destOrd="0" parTransId="{E7C3B3C3-515A-437D-8F7B-001E26EB1369}" sibTransId="{32907CAE-8C7C-4C49-B1D0-CA64F6FB18CC}"/>
    <dgm:cxn modelId="{4FD01295-5E12-4FDD-817E-22F8E3E5D68A}" type="presOf" srcId="{19785563-F7E6-4ED3-A8E2-6EC5E6B81E53}" destId="{C3697326-6C40-4134-AA16-D02A74D66C86}" srcOrd="0" destOrd="3" presId="urn:microsoft.com/office/officeart/2005/8/layout/vList2"/>
    <dgm:cxn modelId="{E0EBA925-B6CD-4BE4-B918-D425123D911B}" srcId="{EDDB22B4-E7E8-4CAF-B489-48D1A8B83BFD}" destId="{A60CF5B3-BA58-448A-874B-D3E94151847C}" srcOrd="0" destOrd="0" parTransId="{362E25D1-512F-4DE6-8573-9A8F37F765A0}" sibTransId="{696B99A0-10A9-4987-92FA-8E8285BCB8D9}"/>
    <dgm:cxn modelId="{C2EAF0F6-7755-402C-9391-8A3DDB0C8C15}" type="presOf" srcId="{2B2D5E30-12A8-4BFF-BEFE-93B1267E8AB1}" destId="{C3697326-6C40-4134-AA16-D02A74D66C86}" srcOrd="0" destOrd="4" presId="urn:microsoft.com/office/officeart/2005/8/layout/vList2"/>
    <dgm:cxn modelId="{ABF9A2DB-2E79-4748-BD1D-490C66B9DD4E}" srcId="{A015940A-7CBE-4FF1-8848-0732970A3403}" destId="{48146286-5258-4E38-897F-40AC5B6C8410}" srcOrd="0" destOrd="0" parTransId="{2295C1AD-F5D1-4572-9654-717A78202E3C}" sibTransId="{14627292-99A4-46D8-B7D1-54B442682CA9}"/>
    <dgm:cxn modelId="{BB70F4BB-EB41-42CA-B294-973A0209B736}" type="presOf" srcId="{EDDB22B4-E7E8-4CAF-B489-48D1A8B83BFD}" destId="{C3697326-6C40-4134-AA16-D02A74D66C86}" srcOrd="0" destOrd="0" presId="urn:microsoft.com/office/officeart/2005/8/layout/vList2"/>
    <dgm:cxn modelId="{1EE882E4-5402-485A-8489-9B6D04791F52}" srcId="{ABD05175-3802-4A5D-9B93-D4651E966256}" destId="{2B358DFD-3F3B-4001-87DE-96A3703AE907}" srcOrd="1" destOrd="0" parTransId="{E74AB7BB-02B4-41DD-ACFB-6B4026BF9712}" sibTransId="{1FB39616-0135-47BB-975E-1305B24071EF}"/>
    <dgm:cxn modelId="{D27F17BC-8801-4BC8-BD40-B31BE3A59851}" type="presOf" srcId="{6BA88DBC-1D02-458F-9C55-A88DDD8C9E63}" destId="{C3697326-6C40-4134-AA16-D02A74D66C86}" srcOrd="0" destOrd="8" presId="urn:microsoft.com/office/officeart/2005/8/layout/vList2"/>
    <dgm:cxn modelId="{ECD383DF-E247-4ED2-9A19-D3D3AF0F8FA2}" type="presOf" srcId="{A015940A-7CBE-4FF1-8848-0732970A3403}" destId="{DA541FD0-AA07-4D3F-8564-63D21A543724}" srcOrd="0" destOrd="0" presId="urn:microsoft.com/office/officeart/2005/8/layout/vList2"/>
    <dgm:cxn modelId="{35C8F333-B3B6-4DF3-91C8-E59C86CE80F7}" type="presOf" srcId="{48146286-5258-4E38-897F-40AC5B6C8410}" destId="{9D2096A8-1C3F-45B6-814F-2D0D7AB7D63E}" srcOrd="0" destOrd="0" presId="urn:microsoft.com/office/officeart/2005/8/layout/vList2"/>
    <dgm:cxn modelId="{F3F6AE4A-D82F-4899-A565-F2C2084E6B2A}" type="presOf" srcId="{96350A52-3A35-47F7-9F76-93471FB3D311}" destId="{571ACB51-40F5-430B-82AB-A0576079501A}" srcOrd="0" destOrd="0" presId="urn:microsoft.com/office/officeart/2005/8/layout/vList2"/>
    <dgm:cxn modelId="{285338B0-AB7E-4013-A2F9-CB446051098F}" type="presOf" srcId="{2B358DFD-3F3B-4001-87DE-96A3703AE907}" destId="{C3697326-6C40-4134-AA16-D02A74D66C86}" srcOrd="0" destOrd="6" presId="urn:microsoft.com/office/officeart/2005/8/layout/vList2"/>
    <dgm:cxn modelId="{CE73FB63-5EEC-4215-BF97-DDD94CB97F23}" type="presOf" srcId="{FA90F944-6AF6-46A5-96EA-7A68B1A741C6}" destId="{C3697326-6C40-4134-AA16-D02A74D66C86}" srcOrd="0" destOrd="5" presId="urn:microsoft.com/office/officeart/2005/8/layout/vList2"/>
    <dgm:cxn modelId="{E33AE9C9-5B59-49C9-B64F-9B9F4589F076}" type="presOf" srcId="{ABD05175-3802-4A5D-9B93-D4651E966256}" destId="{DFD37748-41B7-4B14-930B-E56DF4CC22BB}" srcOrd="0" destOrd="0" presId="urn:microsoft.com/office/officeart/2005/8/layout/vList2"/>
    <dgm:cxn modelId="{FE716C2F-7257-447C-95C6-2289BA4F4CD0}" srcId="{EDDB22B4-E7E8-4CAF-B489-48D1A8B83BFD}" destId="{2B2D5E30-12A8-4BFF-BEFE-93B1267E8AB1}" srcOrd="3" destOrd="0" parTransId="{2A30101E-CAB7-43E5-A226-986913BCE140}" sibTransId="{F8C70781-9337-45F4-BF56-2010DE13E523}"/>
    <dgm:cxn modelId="{204FB48A-ED8C-480C-9128-D9D116B65EEC}" srcId="{2B358DFD-3F3B-4001-87DE-96A3703AE907}" destId="{1A64A4BB-5F79-49FF-82BF-8F499931B01C}" srcOrd="2" destOrd="0" parTransId="{91A360A8-8C9E-4955-800F-17F3DE57AD0F}" sibTransId="{6CD7E5A3-4ED0-420B-8AC9-3EB9DBD39B7E}"/>
    <dgm:cxn modelId="{11FDCA71-DCCD-4E59-B57E-9C802661BD47}" srcId="{2B358DFD-3F3B-4001-87DE-96A3703AE907}" destId="{8B7E5106-DFAE-4A26-AAED-F21A4801F882}" srcOrd="0" destOrd="0" parTransId="{9FFCEA50-AC06-4450-9508-E629A6D6C3B4}" sibTransId="{7457AC8F-31DE-4D47-BBCB-2D0BD0567336}"/>
    <dgm:cxn modelId="{8923ED65-C950-44FF-8443-C1A70C3707AD}" type="presOf" srcId="{8B7E5106-DFAE-4A26-AAED-F21A4801F882}" destId="{C3697326-6C40-4134-AA16-D02A74D66C86}" srcOrd="0" destOrd="7" presId="urn:microsoft.com/office/officeart/2005/8/layout/vList2"/>
    <dgm:cxn modelId="{B9144202-269F-4BC7-800E-D4A0CDEDE3B2}" srcId="{ABD05175-3802-4A5D-9B93-D4651E966256}" destId="{EDDB22B4-E7E8-4CAF-B489-48D1A8B83BFD}" srcOrd="0" destOrd="0" parTransId="{D886412E-3784-48A5-B893-F1B4BA1F039C}" sibTransId="{69BDC6F4-3EBD-4ED9-8846-ED4961449179}"/>
    <dgm:cxn modelId="{FCADAFAF-0138-4480-B4FA-A5C4768553C4}" srcId="{EDDB22B4-E7E8-4CAF-B489-48D1A8B83BFD}" destId="{FA90F944-6AF6-46A5-96EA-7A68B1A741C6}" srcOrd="4" destOrd="0" parTransId="{4B30C8D2-ACEF-43A1-ABB5-8D9871DDB2A4}" sibTransId="{524F38DC-80B4-4CE4-9F5A-A999095889A0}"/>
    <dgm:cxn modelId="{48060A27-4AC0-4725-83E6-586699FE90CD}" type="presOf" srcId="{769521AC-8079-4CD5-81A3-9DA9C02CF721}" destId="{C3697326-6C40-4134-AA16-D02A74D66C86}" srcOrd="0" destOrd="2" presId="urn:microsoft.com/office/officeart/2005/8/layout/vList2"/>
    <dgm:cxn modelId="{64C68D5C-2AA2-4E22-8182-EB797B726F54}" srcId="{EDDB22B4-E7E8-4CAF-B489-48D1A8B83BFD}" destId="{769521AC-8079-4CD5-81A3-9DA9C02CF721}" srcOrd="1" destOrd="0" parTransId="{B56D3AB2-15E5-46D9-8D5F-9580BCD873B0}" sibTransId="{B4AE9AB4-8FE0-4276-A29D-9F355D9DD819}"/>
    <dgm:cxn modelId="{4D9F50C0-DCB4-4F79-BDEC-17F638A607C8}" type="presOf" srcId="{A60CF5B3-BA58-448A-874B-D3E94151847C}" destId="{C3697326-6C40-4134-AA16-D02A74D66C86}" srcOrd="0" destOrd="1" presId="urn:microsoft.com/office/officeart/2005/8/layout/vList2"/>
    <dgm:cxn modelId="{30968B51-804A-4A2B-9BF7-992956F8E076}" srcId="{96350A52-3A35-47F7-9F76-93471FB3D311}" destId="{ABD05175-3802-4A5D-9B93-D4651E966256}" srcOrd="1" destOrd="0" parTransId="{52B4E712-300D-4520-B198-5A679158D541}" sibTransId="{10F39675-7B0E-42C8-9C8C-9B0EE47529DD}"/>
    <dgm:cxn modelId="{85BD623B-DA39-4D9A-AF96-6D0BDD7F3CE1}" srcId="{96350A52-3A35-47F7-9F76-93471FB3D311}" destId="{A015940A-7CBE-4FF1-8848-0732970A3403}" srcOrd="0" destOrd="0" parTransId="{0E3476C4-F6AA-4071-9C3D-C24F5ED8722E}" sibTransId="{0AE428DE-FFC9-4BD0-A811-4E179E4DDDBC}"/>
    <dgm:cxn modelId="{08CE5E72-8CA2-42D3-8632-D162C6C32A82}" type="presOf" srcId="{1A64A4BB-5F79-49FF-82BF-8F499931B01C}" destId="{C3697326-6C40-4134-AA16-D02A74D66C86}" srcOrd="0" destOrd="9" presId="urn:microsoft.com/office/officeart/2005/8/layout/vList2"/>
    <dgm:cxn modelId="{F16DD4AE-30BE-4763-93EF-613B57C69A8E}" srcId="{EDDB22B4-E7E8-4CAF-B489-48D1A8B83BFD}" destId="{19785563-F7E6-4ED3-A8E2-6EC5E6B81E53}" srcOrd="2" destOrd="0" parTransId="{659E7E5C-89D1-449C-A2B1-0A3EC567553C}" sibTransId="{581A97D2-E493-4431-A4C1-0F20CCC9ECD1}"/>
    <dgm:cxn modelId="{4033DD6E-FEC2-41C8-8357-BB37781600D9}" type="presParOf" srcId="{571ACB51-40F5-430B-82AB-A0576079501A}" destId="{DA541FD0-AA07-4D3F-8564-63D21A543724}" srcOrd="0" destOrd="0" presId="urn:microsoft.com/office/officeart/2005/8/layout/vList2"/>
    <dgm:cxn modelId="{7004CE70-8AAE-409A-9069-A3CDD00289EA}" type="presParOf" srcId="{571ACB51-40F5-430B-82AB-A0576079501A}" destId="{9D2096A8-1C3F-45B6-814F-2D0D7AB7D63E}" srcOrd="1" destOrd="0" presId="urn:microsoft.com/office/officeart/2005/8/layout/vList2"/>
    <dgm:cxn modelId="{4AA8CCA9-B01F-403B-BB7D-BB8C187789E3}" type="presParOf" srcId="{571ACB51-40F5-430B-82AB-A0576079501A}" destId="{DFD37748-41B7-4B14-930B-E56DF4CC22BB}" srcOrd="2" destOrd="0" presId="urn:microsoft.com/office/officeart/2005/8/layout/vList2"/>
    <dgm:cxn modelId="{9FDDC11A-0E95-4098-88EB-05B8C19D1A06}" type="presParOf" srcId="{571ACB51-40F5-430B-82AB-A0576079501A}" destId="{C3697326-6C40-4134-AA16-D02A74D66C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8E6278-A454-46D1-87AD-C01ACED0B4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7C3AE4C5-8E67-4CA0-A184-54F1E875A327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>
              <a:solidFill>
                <a:schemeClr val="bg1"/>
              </a:solidFill>
            </a:rPr>
            <a:t>Bases Reguladores i Convocatòria</a:t>
          </a:r>
          <a:endParaRPr lang="ca-ES" sz="2000" dirty="0">
            <a:solidFill>
              <a:schemeClr val="bg1"/>
            </a:solidFill>
          </a:endParaRPr>
        </a:p>
      </dgm:t>
    </dgm:pt>
    <dgm:pt modelId="{B9E10E21-1DBB-4F18-926B-51B4C58667DF}" type="parTrans" cxnId="{3057E9E7-202E-4566-9F34-D5E20B4D9BA1}">
      <dgm:prSet/>
      <dgm:spPr/>
      <dgm:t>
        <a:bodyPr/>
        <a:lstStyle/>
        <a:p>
          <a:endParaRPr lang="ca-ES" sz="1600" dirty="0"/>
        </a:p>
      </dgm:t>
    </dgm:pt>
    <dgm:pt modelId="{1B223062-82CC-4A4E-BD7C-2FB230C4AF63}" type="sibTrans" cxnId="{3057E9E7-202E-4566-9F34-D5E20B4D9BA1}">
      <dgm:prSet/>
      <dgm:spPr/>
      <dgm:t>
        <a:bodyPr/>
        <a:lstStyle/>
        <a:p>
          <a:endParaRPr lang="ca-ES" sz="1600" dirty="0"/>
        </a:p>
      </dgm:t>
    </dgm:pt>
    <dgm:pt modelId="{B755AD37-FF18-4C96-9079-DB50FF859CD2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Lectura exhaustiva</a:t>
          </a:r>
        </a:p>
      </dgm:t>
    </dgm:pt>
    <dgm:pt modelId="{0AA78531-270F-45F3-AEC3-B5A58EFD41C9}" type="parTrans" cxnId="{F8DE0AC0-8854-416B-81E9-E4420BE695C9}">
      <dgm:prSet/>
      <dgm:spPr/>
      <dgm:t>
        <a:bodyPr/>
        <a:lstStyle/>
        <a:p>
          <a:endParaRPr lang="ca-ES" sz="1600" dirty="0"/>
        </a:p>
      </dgm:t>
    </dgm:pt>
    <dgm:pt modelId="{84ED5488-0122-43F5-93AB-C0C72B59F126}" type="sibTrans" cxnId="{F8DE0AC0-8854-416B-81E9-E4420BE695C9}">
      <dgm:prSet/>
      <dgm:spPr/>
      <dgm:t>
        <a:bodyPr/>
        <a:lstStyle/>
        <a:p>
          <a:endParaRPr lang="ca-ES" sz="1600" dirty="0"/>
        </a:p>
      </dgm:t>
    </dgm:pt>
    <dgm:pt modelId="{D382FB77-6894-44BA-9015-515FC954A13B}">
      <dgm:prSet custT="1"/>
      <dgm:spPr>
        <a:solidFill>
          <a:srgbClr val="C00000"/>
        </a:solidFill>
      </dgm:spPr>
      <dgm:t>
        <a:bodyPr/>
        <a:lstStyle/>
        <a:p>
          <a:r>
            <a:rPr lang="ca-ES" sz="2000" dirty="0" smtClean="0">
              <a:solidFill>
                <a:schemeClr val="bg1"/>
              </a:solidFill>
            </a:rPr>
            <a:t>Memòria del projecte</a:t>
          </a:r>
        </a:p>
      </dgm:t>
    </dgm:pt>
    <dgm:pt modelId="{47A369E3-BE22-4F53-934B-B7D4CD216BD3}" type="parTrans" cxnId="{023312A4-0BEC-479F-9CA8-6A2ABB2CA38A}">
      <dgm:prSet/>
      <dgm:spPr/>
      <dgm:t>
        <a:bodyPr/>
        <a:lstStyle/>
        <a:p>
          <a:endParaRPr lang="ca-ES" sz="1600" dirty="0"/>
        </a:p>
      </dgm:t>
    </dgm:pt>
    <dgm:pt modelId="{0B3C7287-2A33-418C-B106-ABC64799D2F0}" type="sibTrans" cxnId="{023312A4-0BEC-479F-9CA8-6A2ABB2CA38A}">
      <dgm:prSet/>
      <dgm:spPr/>
      <dgm:t>
        <a:bodyPr/>
        <a:lstStyle/>
        <a:p>
          <a:endParaRPr lang="ca-ES" sz="1600" dirty="0"/>
        </a:p>
      </dgm:t>
    </dgm:pt>
    <dgm:pt modelId="{5384D4B3-F35C-44DE-8C47-799ECA949FF0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Tenir en compte els criteris de valoració (base 9 BR) </a:t>
          </a:r>
          <a:r>
            <a:rPr lang="ca-ES" sz="1800" b="1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concurrència competitiva</a:t>
          </a:r>
        </a:p>
      </dgm:t>
    </dgm:pt>
    <dgm:pt modelId="{9FD9D519-487E-4864-BD55-A4CDCAF4F6B7}" type="parTrans" cxnId="{12C388A5-8A9D-42FE-A91F-D3A52A220211}">
      <dgm:prSet/>
      <dgm:spPr/>
      <dgm:t>
        <a:bodyPr/>
        <a:lstStyle/>
        <a:p>
          <a:endParaRPr lang="ca-ES" sz="1600" dirty="0"/>
        </a:p>
      </dgm:t>
    </dgm:pt>
    <dgm:pt modelId="{FF5CB2E3-6AFB-4DE0-9DD5-0E83BAA2FEA8}" type="sibTrans" cxnId="{12C388A5-8A9D-42FE-A91F-D3A52A220211}">
      <dgm:prSet/>
      <dgm:spPr/>
      <dgm:t>
        <a:bodyPr/>
        <a:lstStyle/>
        <a:p>
          <a:endParaRPr lang="ca-ES" sz="1600" dirty="0"/>
        </a:p>
      </dgm:t>
    </dgm:pt>
    <dgm:pt modelId="{558FC0AA-CD15-446C-80E3-92A1BCB1A0DC}">
      <dgm:prSet custT="1"/>
      <dgm:spPr>
        <a:solidFill>
          <a:srgbClr val="C00000"/>
        </a:solidFill>
      </dgm:spPr>
      <dgm:t>
        <a:bodyPr/>
        <a:lstStyle/>
        <a:p>
          <a:r>
            <a:rPr lang="ca-ES" sz="2000" noProof="0" dirty="0" smtClean="0">
              <a:solidFill>
                <a:schemeClr val="bg1"/>
              </a:solidFill>
            </a:rPr>
            <a:t>Quantia</a:t>
          </a:r>
          <a:r>
            <a:rPr lang="ca-ES" sz="2000" dirty="0" smtClean="0">
              <a:solidFill>
                <a:schemeClr val="bg1"/>
              </a:solidFill>
            </a:rPr>
            <a:t> de la </a:t>
          </a:r>
          <a:r>
            <a:rPr lang="ca-ES" sz="2000" noProof="0" dirty="0" smtClean="0">
              <a:solidFill>
                <a:schemeClr val="bg1"/>
              </a:solidFill>
            </a:rPr>
            <a:t>subvenció</a:t>
          </a:r>
          <a:endParaRPr lang="ca-ES" sz="2000" noProof="0" dirty="0">
            <a:solidFill>
              <a:schemeClr val="bg1"/>
            </a:solidFill>
          </a:endParaRPr>
        </a:p>
      </dgm:t>
    </dgm:pt>
    <dgm:pt modelId="{DCA50A70-1096-4AC9-82F6-77741C3AE0A0}" type="parTrans" cxnId="{788963C6-F592-40BE-B9C6-971F841AEFD2}">
      <dgm:prSet/>
      <dgm:spPr/>
      <dgm:t>
        <a:bodyPr/>
        <a:lstStyle/>
        <a:p>
          <a:endParaRPr lang="ca-ES" sz="1600" dirty="0"/>
        </a:p>
      </dgm:t>
    </dgm:pt>
    <dgm:pt modelId="{B30B58E0-71DB-4BC9-AE63-8458BEE3017F}" type="sibTrans" cxnId="{788963C6-F592-40BE-B9C6-971F841AEFD2}">
      <dgm:prSet/>
      <dgm:spPr/>
      <dgm:t>
        <a:bodyPr/>
        <a:lstStyle/>
        <a:p>
          <a:endParaRPr lang="ca-ES" sz="1600" dirty="0"/>
        </a:p>
      </dgm:t>
    </dgm:pt>
    <dgm:pt modelId="{16AEECDD-971E-4E5C-BB84-7A89E710821F}">
      <dgm:prSet custT="1"/>
      <dgm:spPr/>
      <dgm:t>
        <a:bodyPr/>
        <a:lstStyle/>
        <a:p>
          <a:r>
            <a:rPr lang="ca-ES" sz="18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Assegureu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-vos que la subvenció sol·licitada està dins dels límits que indiquen les Bases Reguladores </a:t>
          </a:r>
        </a:p>
      </dgm:t>
    </dgm:pt>
    <dgm:pt modelId="{E9F92B9E-146D-4E71-A484-D94295D6BF19}" type="parTrans" cxnId="{F41E13DB-70EB-49A7-9A5D-01E495FA1314}">
      <dgm:prSet/>
      <dgm:spPr/>
      <dgm:t>
        <a:bodyPr/>
        <a:lstStyle/>
        <a:p>
          <a:endParaRPr lang="ca-ES" sz="1600" dirty="0"/>
        </a:p>
      </dgm:t>
    </dgm:pt>
    <dgm:pt modelId="{5E62E6A0-F95E-44EE-9734-EE091E3C5F1E}" type="sibTrans" cxnId="{F41E13DB-70EB-49A7-9A5D-01E495FA1314}">
      <dgm:prSet/>
      <dgm:spPr/>
      <dgm:t>
        <a:bodyPr/>
        <a:lstStyle/>
        <a:p>
          <a:endParaRPr lang="ca-ES" sz="1600" dirty="0"/>
        </a:p>
      </dgm:t>
    </dgm:pt>
    <dgm:pt modelId="{0EE2FD3C-80C9-4503-B6C1-0B26B0E691D7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Subvenció sol·licitada </a:t>
          </a:r>
          <a:r>
            <a:rPr lang="ca-ES" sz="1800" b="1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≤ el 75% del pressupost elegible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amb un </a:t>
          </a:r>
          <a:r>
            <a:rPr lang="ca-ES" sz="1800" b="1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topall de 45.000,00 euros</a:t>
          </a:r>
          <a:endParaRPr lang="ca-ES" sz="1800" dirty="0" smtClean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F0C8016-B1A4-4243-AF2C-0A89A45480CD}" type="parTrans" cxnId="{99102D80-04EB-4732-A63C-CE6FE0BD5EB4}">
      <dgm:prSet/>
      <dgm:spPr/>
      <dgm:t>
        <a:bodyPr/>
        <a:lstStyle/>
        <a:p>
          <a:endParaRPr lang="ca-ES" sz="1600" dirty="0"/>
        </a:p>
      </dgm:t>
    </dgm:pt>
    <dgm:pt modelId="{609B3C44-A87A-4530-9DC4-45EC8AB2DF91}" type="sibTrans" cxnId="{99102D80-04EB-4732-A63C-CE6FE0BD5EB4}">
      <dgm:prSet/>
      <dgm:spPr/>
      <dgm:t>
        <a:bodyPr/>
        <a:lstStyle/>
        <a:p>
          <a:endParaRPr lang="ca-ES" sz="1600" dirty="0"/>
        </a:p>
      </dgm:t>
    </dgm:pt>
    <dgm:pt modelId="{53A2EEFB-DFC7-4308-B3E9-2A9A7D1F61F6}">
      <dgm:prSet custT="1"/>
      <dgm:spPr>
        <a:solidFill>
          <a:srgbClr val="C00000"/>
        </a:solidFill>
      </dgm:spPr>
      <dgm:t>
        <a:bodyPr/>
        <a:lstStyle/>
        <a:p>
          <a:r>
            <a:rPr lang="ca-ES" sz="2000" dirty="0" smtClean="0">
              <a:solidFill>
                <a:schemeClr val="bg1"/>
              </a:solidFill>
            </a:rPr>
            <a:t>Documentació a presentar</a:t>
          </a:r>
        </a:p>
      </dgm:t>
    </dgm:pt>
    <dgm:pt modelId="{B616290B-8F0D-4BA5-B33D-24F1DD69D934}" type="parTrans" cxnId="{F5D9D359-AD32-4696-ACFC-0E40D3FC5B4E}">
      <dgm:prSet/>
      <dgm:spPr/>
      <dgm:t>
        <a:bodyPr/>
        <a:lstStyle/>
        <a:p>
          <a:endParaRPr lang="ca-ES" sz="1600" dirty="0"/>
        </a:p>
      </dgm:t>
    </dgm:pt>
    <dgm:pt modelId="{5C0864AA-8C9E-4B8C-9F05-59209BFDC45D}" type="sibTrans" cxnId="{F5D9D359-AD32-4696-ACFC-0E40D3FC5B4E}">
      <dgm:prSet/>
      <dgm:spPr/>
      <dgm:t>
        <a:bodyPr/>
        <a:lstStyle/>
        <a:p>
          <a:endParaRPr lang="ca-ES" sz="1600" dirty="0"/>
        </a:p>
      </dgm:t>
    </dgm:pt>
    <dgm:pt modelId="{F5ACFC51-507E-441F-A31C-B7400B02CBE7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Ordenada </a:t>
          </a:r>
          <a:endParaRPr lang="ca-E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BD1A8F5-9C37-4C25-8436-3C5F1CBB06D2}" type="parTrans" cxnId="{D391D7FA-2F37-426D-9A14-189B486478F6}">
      <dgm:prSet/>
      <dgm:spPr/>
      <dgm:t>
        <a:bodyPr/>
        <a:lstStyle/>
        <a:p>
          <a:endParaRPr lang="ca-ES" sz="1600" dirty="0"/>
        </a:p>
      </dgm:t>
    </dgm:pt>
    <dgm:pt modelId="{FEBCB400-3A60-4173-B536-4CAF7C2AAA34}" type="sibTrans" cxnId="{D391D7FA-2F37-426D-9A14-189B486478F6}">
      <dgm:prSet/>
      <dgm:spPr/>
      <dgm:t>
        <a:bodyPr/>
        <a:lstStyle/>
        <a:p>
          <a:endParaRPr lang="ca-ES" sz="1600" dirty="0"/>
        </a:p>
      </dgm:t>
    </dgm:pt>
    <dgm:pt modelId="{1796A1E6-3950-4FB6-982A-95F63F55784A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Clarament identificada</a:t>
          </a:r>
          <a:endParaRPr lang="ca-E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66C3CE3-E3DE-446F-8182-F1C04D3797EE}" type="parTrans" cxnId="{7DA1F994-7FB3-422E-A44F-CAF4778C5253}">
      <dgm:prSet/>
      <dgm:spPr/>
      <dgm:t>
        <a:bodyPr/>
        <a:lstStyle/>
        <a:p>
          <a:endParaRPr lang="ca-ES" sz="1600" dirty="0"/>
        </a:p>
      </dgm:t>
    </dgm:pt>
    <dgm:pt modelId="{36BB8D82-92ED-4E9A-98D6-2B6B910DE46C}" type="sibTrans" cxnId="{7DA1F994-7FB3-422E-A44F-CAF4778C5253}">
      <dgm:prSet/>
      <dgm:spPr/>
      <dgm:t>
        <a:bodyPr/>
        <a:lstStyle/>
        <a:p>
          <a:endParaRPr lang="ca-ES" sz="1600" dirty="0"/>
        </a:p>
      </dgm:t>
    </dgm:pt>
    <dgm:pt modelId="{FA84721C-7034-4084-95A3-4624EBF1C493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Utilitzar els models normalitzats, si escau</a:t>
          </a:r>
        </a:p>
      </dgm:t>
    </dgm:pt>
    <dgm:pt modelId="{F7788CDD-AA61-40C6-895D-C474795A2C9D}" type="parTrans" cxnId="{6EE0B7A3-0BE2-4618-9A8A-96D49E00E2E6}">
      <dgm:prSet/>
      <dgm:spPr/>
      <dgm:t>
        <a:bodyPr/>
        <a:lstStyle/>
        <a:p>
          <a:endParaRPr lang="ca-ES" sz="1600" dirty="0"/>
        </a:p>
      </dgm:t>
    </dgm:pt>
    <dgm:pt modelId="{72E53053-ED1E-437B-91E9-F7D7C13DAFCD}" type="sibTrans" cxnId="{6EE0B7A3-0BE2-4618-9A8A-96D49E00E2E6}">
      <dgm:prSet/>
      <dgm:spPr/>
      <dgm:t>
        <a:bodyPr/>
        <a:lstStyle/>
        <a:p>
          <a:endParaRPr lang="ca-ES" sz="1600" dirty="0"/>
        </a:p>
      </dgm:t>
    </dgm:pt>
    <dgm:pt modelId="{DC86C014-2E23-4F87-9F20-E72085EA06E1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Annexar al formulari de sol·licitud tota la documentació obligatòria referida a la normativa</a:t>
          </a:r>
        </a:p>
      </dgm:t>
    </dgm:pt>
    <dgm:pt modelId="{175A4B17-5F36-4654-815D-D5E1D9A28C1A}" type="parTrans" cxnId="{E2F18BFC-FF14-453B-9577-A8C92DAA73AA}">
      <dgm:prSet/>
      <dgm:spPr/>
      <dgm:t>
        <a:bodyPr/>
        <a:lstStyle/>
        <a:p>
          <a:endParaRPr lang="ca-ES" sz="1600" dirty="0"/>
        </a:p>
      </dgm:t>
    </dgm:pt>
    <dgm:pt modelId="{9D94F73D-B8CA-4763-8CC6-2F827825B042}" type="sibTrans" cxnId="{E2F18BFC-FF14-453B-9577-A8C92DAA73AA}">
      <dgm:prSet/>
      <dgm:spPr/>
      <dgm:t>
        <a:bodyPr/>
        <a:lstStyle/>
        <a:p>
          <a:endParaRPr lang="ca-ES" sz="1600" dirty="0"/>
        </a:p>
      </dgm:t>
    </dgm:pt>
    <dgm:pt modelId="{AE298666-B444-4D45-AF50-DAE0FCF525BF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Veure base 8.3 BR (per a més detall)</a:t>
          </a:r>
        </a:p>
      </dgm:t>
    </dgm:pt>
    <dgm:pt modelId="{445B7813-FF7E-4EE1-8188-FF8467FEC6DF}" type="parTrans" cxnId="{C9C5E9FB-1870-4021-B75A-16351D8A2431}">
      <dgm:prSet/>
      <dgm:spPr/>
      <dgm:t>
        <a:bodyPr/>
        <a:lstStyle/>
        <a:p>
          <a:endParaRPr lang="ca-ES" sz="1600" dirty="0"/>
        </a:p>
      </dgm:t>
    </dgm:pt>
    <dgm:pt modelId="{29239791-4B19-4693-B442-829C3C134B5D}" type="sibTrans" cxnId="{C9C5E9FB-1870-4021-B75A-16351D8A2431}">
      <dgm:prSet/>
      <dgm:spPr/>
      <dgm:t>
        <a:bodyPr/>
        <a:lstStyle/>
        <a:p>
          <a:endParaRPr lang="ca-ES" sz="1600" dirty="0"/>
        </a:p>
      </dgm:t>
    </dgm:pt>
    <dgm:pt modelId="{9DF86777-2FF1-4EFE-A214-8E283FD1AE7C}" type="pres">
      <dgm:prSet presAssocID="{648E6278-A454-46D1-87AD-C01ACED0B4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E5C0167-5ACA-40A9-8134-52C21C467A3E}" type="pres">
      <dgm:prSet presAssocID="{7C3AE4C5-8E67-4CA0-A184-54F1E875A32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F05CB06-EE4D-4BA2-8DF8-43494DD92DA5}" type="pres">
      <dgm:prSet presAssocID="{7C3AE4C5-8E67-4CA0-A184-54F1E875A32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C9F3B09-D133-4A07-BF89-50BCAB7B456F}" type="pres">
      <dgm:prSet presAssocID="{D382FB77-6894-44BA-9015-515FC954A1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B62B0DF-3CF2-45CB-AC6C-363DF8D6ED7D}" type="pres">
      <dgm:prSet presAssocID="{D382FB77-6894-44BA-9015-515FC954A13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911AFAC-C341-47B5-9F77-94428501A696}" type="pres">
      <dgm:prSet presAssocID="{558FC0AA-CD15-446C-80E3-92A1BCB1A0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29868E2-805D-455F-9386-C3F48B9F640D}" type="pres">
      <dgm:prSet presAssocID="{558FC0AA-CD15-446C-80E3-92A1BCB1A0D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461A25-7BD7-4383-AD52-20CAD4A1181D}" type="pres">
      <dgm:prSet presAssocID="{53A2EEFB-DFC7-4308-B3E9-2A9A7D1F61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D20704B-FF3B-4533-9F4B-70076429BEDF}" type="pres">
      <dgm:prSet presAssocID="{53A2EEFB-DFC7-4308-B3E9-2A9A7D1F61F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D391D7FA-2F37-426D-9A14-189B486478F6}" srcId="{53A2EEFB-DFC7-4308-B3E9-2A9A7D1F61F6}" destId="{F5ACFC51-507E-441F-A31C-B7400B02CBE7}" srcOrd="0" destOrd="0" parTransId="{3BD1A8F5-9C37-4C25-8436-3C5F1CBB06D2}" sibTransId="{FEBCB400-3A60-4173-B536-4CAF7C2AAA34}"/>
    <dgm:cxn modelId="{1D364FB8-15C2-429A-B3B1-FE6A6906D7BA}" type="presOf" srcId="{53A2EEFB-DFC7-4308-B3E9-2A9A7D1F61F6}" destId="{0F461A25-7BD7-4383-AD52-20CAD4A1181D}" srcOrd="0" destOrd="0" presId="urn:microsoft.com/office/officeart/2005/8/layout/vList2"/>
    <dgm:cxn modelId="{1DACA917-D82D-4DCA-B973-1A6FAF3B239D}" type="presOf" srcId="{DC86C014-2E23-4F87-9F20-E72085EA06E1}" destId="{9D20704B-FF3B-4533-9F4B-70076429BEDF}" srcOrd="0" destOrd="3" presId="urn:microsoft.com/office/officeart/2005/8/layout/vList2"/>
    <dgm:cxn modelId="{12C388A5-8A9D-42FE-A91F-D3A52A220211}" srcId="{D382FB77-6894-44BA-9015-515FC954A13B}" destId="{5384D4B3-F35C-44DE-8C47-799ECA949FF0}" srcOrd="0" destOrd="0" parTransId="{9FD9D519-487E-4864-BD55-A4CDCAF4F6B7}" sibTransId="{FF5CB2E3-6AFB-4DE0-9DD5-0E83BAA2FEA8}"/>
    <dgm:cxn modelId="{8BBE897C-B666-4D15-813C-8E10945BF693}" type="presOf" srcId="{7C3AE4C5-8E67-4CA0-A184-54F1E875A327}" destId="{CE5C0167-5ACA-40A9-8134-52C21C467A3E}" srcOrd="0" destOrd="0" presId="urn:microsoft.com/office/officeart/2005/8/layout/vList2"/>
    <dgm:cxn modelId="{D07AFE41-5323-401A-9651-F93A8A276806}" type="presOf" srcId="{AE298666-B444-4D45-AF50-DAE0FCF525BF}" destId="{9D20704B-FF3B-4533-9F4B-70076429BEDF}" srcOrd="0" destOrd="4" presId="urn:microsoft.com/office/officeart/2005/8/layout/vList2"/>
    <dgm:cxn modelId="{023312A4-0BEC-479F-9CA8-6A2ABB2CA38A}" srcId="{648E6278-A454-46D1-87AD-C01ACED0B43E}" destId="{D382FB77-6894-44BA-9015-515FC954A13B}" srcOrd="1" destOrd="0" parTransId="{47A369E3-BE22-4F53-934B-B7D4CD216BD3}" sibTransId="{0B3C7287-2A33-418C-B106-ABC64799D2F0}"/>
    <dgm:cxn modelId="{788963C6-F592-40BE-B9C6-971F841AEFD2}" srcId="{648E6278-A454-46D1-87AD-C01ACED0B43E}" destId="{558FC0AA-CD15-446C-80E3-92A1BCB1A0DC}" srcOrd="2" destOrd="0" parTransId="{DCA50A70-1096-4AC9-82F6-77741C3AE0A0}" sibTransId="{B30B58E0-71DB-4BC9-AE63-8458BEE3017F}"/>
    <dgm:cxn modelId="{9E3611F0-3E12-4A54-9BCA-B6A0E867EBFB}" type="presOf" srcId="{0EE2FD3C-80C9-4503-B6C1-0B26B0E691D7}" destId="{429868E2-805D-455F-9386-C3F48B9F640D}" srcOrd="0" destOrd="1" presId="urn:microsoft.com/office/officeart/2005/8/layout/vList2"/>
    <dgm:cxn modelId="{F8DE0AC0-8854-416B-81E9-E4420BE695C9}" srcId="{7C3AE4C5-8E67-4CA0-A184-54F1E875A327}" destId="{B755AD37-FF18-4C96-9079-DB50FF859CD2}" srcOrd="0" destOrd="0" parTransId="{0AA78531-270F-45F3-AEC3-B5A58EFD41C9}" sibTransId="{84ED5488-0122-43F5-93AB-C0C72B59F126}"/>
    <dgm:cxn modelId="{0E3D6910-1571-4FF5-A12A-11F990591977}" type="presOf" srcId="{B755AD37-FF18-4C96-9079-DB50FF859CD2}" destId="{DF05CB06-EE4D-4BA2-8DF8-43494DD92DA5}" srcOrd="0" destOrd="0" presId="urn:microsoft.com/office/officeart/2005/8/layout/vList2"/>
    <dgm:cxn modelId="{7DA1F994-7FB3-422E-A44F-CAF4778C5253}" srcId="{53A2EEFB-DFC7-4308-B3E9-2A9A7D1F61F6}" destId="{1796A1E6-3950-4FB6-982A-95F63F55784A}" srcOrd="1" destOrd="0" parTransId="{866C3CE3-E3DE-446F-8182-F1C04D3797EE}" sibTransId="{36BB8D82-92ED-4E9A-98D6-2B6B910DE46C}"/>
    <dgm:cxn modelId="{C921BFF9-38E2-4A88-8043-88A901789A83}" type="presOf" srcId="{558FC0AA-CD15-446C-80E3-92A1BCB1A0DC}" destId="{0911AFAC-C341-47B5-9F77-94428501A696}" srcOrd="0" destOrd="0" presId="urn:microsoft.com/office/officeart/2005/8/layout/vList2"/>
    <dgm:cxn modelId="{F41E13DB-70EB-49A7-9A5D-01E495FA1314}" srcId="{558FC0AA-CD15-446C-80E3-92A1BCB1A0DC}" destId="{16AEECDD-971E-4E5C-BB84-7A89E710821F}" srcOrd="0" destOrd="0" parTransId="{E9F92B9E-146D-4E71-A484-D94295D6BF19}" sibTransId="{5E62E6A0-F95E-44EE-9734-EE091E3C5F1E}"/>
    <dgm:cxn modelId="{F1DA98E1-E4A1-4F72-9387-E9C764071861}" type="presOf" srcId="{FA84721C-7034-4084-95A3-4624EBF1C493}" destId="{9D20704B-FF3B-4533-9F4B-70076429BEDF}" srcOrd="0" destOrd="2" presId="urn:microsoft.com/office/officeart/2005/8/layout/vList2"/>
    <dgm:cxn modelId="{6EE0B7A3-0BE2-4618-9A8A-96D49E00E2E6}" srcId="{53A2EEFB-DFC7-4308-B3E9-2A9A7D1F61F6}" destId="{FA84721C-7034-4084-95A3-4624EBF1C493}" srcOrd="2" destOrd="0" parTransId="{F7788CDD-AA61-40C6-895D-C474795A2C9D}" sibTransId="{72E53053-ED1E-437B-91E9-F7D7C13DAFCD}"/>
    <dgm:cxn modelId="{3057E9E7-202E-4566-9F34-D5E20B4D9BA1}" srcId="{648E6278-A454-46D1-87AD-C01ACED0B43E}" destId="{7C3AE4C5-8E67-4CA0-A184-54F1E875A327}" srcOrd="0" destOrd="0" parTransId="{B9E10E21-1DBB-4F18-926B-51B4C58667DF}" sibTransId="{1B223062-82CC-4A4E-BD7C-2FB230C4AF63}"/>
    <dgm:cxn modelId="{DAD20D0E-CAF9-428B-BC49-B8118B14CE7C}" type="presOf" srcId="{648E6278-A454-46D1-87AD-C01ACED0B43E}" destId="{9DF86777-2FF1-4EFE-A214-8E283FD1AE7C}" srcOrd="0" destOrd="0" presId="urn:microsoft.com/office/officeart/2005/8/layout/vList2"/>
    <dgm:cxn modelId="{EAEE91A7-B3DD-4692-B34D-4D52D8CAD670}" type="presOf" srcId="{16AEECDD-971E-4E5C-BB84-7A89E710821F}" destId="{429868E2-805D-455F-9386-C3F48B9F640D}" srcOrd="0" destOrd="0" presId="urn:microsoft.com/office/officeart/2005/8/layout/vList2"/>
    <dgm:cxn modelId="{B09AEC32-7907-40A5-BEE4-D9C1973EDE42}" type="presOf" srcId="{F5ACFC51-507E-441F-A31C-B7400B02CBE7}" destId="{9D20704B-FF3B-4533-9F4B-70076429BEDF}" srcOrd="0" destOrd="0" presId="urn:microsoft.com/office/officeart/2005/8/layout/vList2"/>
    <dgm:cxn modelId="{E2F18BFC-FF14-453B-9577-A8C92DAA73AA}" srcId="{53A2EEFB-DFC7-4308-B3E9-2A9A7D1F61F6}" destId="{DC86C014-2E23-4F87-9F20-E72085EA06E1}" srcOrd="3" destOrd="0" parTransId="{175A4B17-5F36-4654-815D-D5E1D9A28C1A}" sibTransId="{9D94F73D-B8CA-4763-8CC6-2F827825B042}"/>
    <dgm:cxn modelId="{47110E2E-7982-4176-8AB2-936A9E6FE5CF}" type="presOf" srcId="{5384D4B3-F35C-44DE-8C47-799ECA949FF0}" destId="{AB62B0DF-3CF2-45CB-AC6C-363DF8D6ED7D}" srcOrd="0" destOrd="0" presId="urn:microsoft.com/office/officeart/2005/8/layout/vList2"/>
    <dgm:cxn modelId="{281766D3-AD36-4E78-A60B-8D93472B1FE4}" type="presOf" srcId="{D382FB77-6894-44BA-9015-515FC954A13B}" destId="{DC9F3B09-D133-4A07-BF89-50BCAB7B456F}" srcOrd="0" destOrd="0" presId="urn:microsoft.com/office/officeart/2005/8/layout/vList2"/>
    <dgm:cxn modelId="{F5D9D359-AD32-4696-ACFC-0E40D3FC5B4E}" srcId="{648E6278-A454-46D1-87AD-C01ACED0B43E}" destId="{53A2EEFB-DFC7-4308-B3E9-2A9A7D1F61F6}" srcOrd="3" destOrd="0" parTransId="{B616290B-8F0D-4BA5-B33D-24F1DD69D934}" sibTransId="{5C0864AA-8C9E-4B8C-9F05-59209BFDC45D}"/>
    <dgm:cxn modelId="{BE98868F-91CF-4EA2-A277-D048527ABF43}" type="presOf" srcId="{1796A1E6-3950-4FB6-982A-95F63F55784A}" destId="{9D20704B-FF3B-4533-9F4B-70076429BEDF}" srcOrd="0" destOrd="1" presId="urn:microsoft.com/office/officeart/2005/8/layout/vList2"/>
    <dgm:cxn modelId="{99102D80-04EB-4732-A63C-CE6FE0BD5EB4}" srcId="{16AEECDD-971E-4E5C-BB84-7A89E710821F}" destId="{0EE2FD3C-80C9-4503-B6C1-0B26B0E691D7}" srcOrd="0" destOrd="0" parTransId="{EF0C8016-B1A4-4243-AF2C-0A89A45480CD}" sibTransId="{609B3C44-A87A-4530-9DC4-45EC8AB2DF91}"/>
    <dgm:cxn modelId="{C9C5E9FB-1870-4021-B75A-16351D8A2431}" srcId="{53A2EEFB-DFC7-4308-B3E9-2A9A7D1F61F6}" destId="{AE298666-B444-4D45-AF50-DAE0FCF525BF}" srcOrd="4" destOrd="0" parTransId="{445B7813-FF7E-4EE1-8188-FF8467FEC6DF}" sibTransId="{29239791-4B19-4693-B442-829C3C134B5D}"/>
    <dgm:cxn modelId="{EE2FB6EE-968E-429C-8645-3B2133D0201C}" type="presParOf" srcId="{9DF86777-2FF1-4EFE-A214-8E283FD1AE7C}" destId="{CE5C0167-5ACA-40A9-8134-52C21C467A3E}" srcOrd="0" destOrd="0" presId="urn:microsoft.com/office/officeart/2005/8/layout/vList2"/>
    <dgm:cxn modelId="{34E59F66-6DAB-4E96-B88F-3550C69A7176}" type="presParOf" srcId="{9DF86777-2FF1-4EFE-A214-8E283FD1AE7C}" destId="{DF05CB06-EE4D-4BA2-8DF8-43494DD92DA5}" srcOrd="1" destOrd="0" presId="urn:microsoft.com/office/officeart/2005/8/layout/vList2"/>
    <dgm:cxn modelId="{78579684-DA3B-4C5E-AAC1-CE37CEF856E2}" type="presParOf" srcId="{9DF86777-2FF1-4EFE-A214-8E283FD1AE7C}" destId="{DC9F3B09-D133-4A07-BF89-50BCAB7B456F}" srcOrd="2" destOrd="0" presId="urn:microsoft.com/office/officeart/2005/8/layout/vList2"/>
    <dgm:cxn modelId="{8A144423-56B8-4445-A0D9-B1BBF0BB6167}" type="presParOf" srcId="{9DF86777-2FF1-4EFE-A214-8E283FD1AE7C}" destId="{AB62B0DF-3CF2-45CB-AC6C-363DF8D6ED7D}" srcOrd="3" destOrd="0" presId="urn:microsoft.com/office/officeart/2005/8/layout/vList2"/>
    <dgm:cxn modelId="{22ABD3B5-CB2B-4755-9F3F-570558537A94}" type="presParOf" srcId="{9DF86777-2FF1-4EFE-A214-8E283FD1AE7C}" destId="{0911AFAC-C341-47B5-9F77-94428501A696}" srcOrd="4" destOrd="0" presId="urn:microsoft.com/office/officeart/2005/8/layout/vList2"/>
    <dgm:cxn modelId="{DB02A6D2-8F3E-4111-8471-901BDA967BE2}" type="presParOf" srcId="{9DF86777-2FF1-4EFE-A214-8E283FD1AE7C}" destId="{429868E2-805D-455F-9386-C3F48B9F640D}" srcOrd="5" destOrd="0" presId="urn:microsoft.com/office/officeart/2005/8/layout/vList2"/>
    <dgm:cxn modelId="{BF14AF8C-D0E5-434B-980B-A9D9E97E4190}" type="presParOf" srcId="{9DF86777-2FF1-4EFE-A214-8E283FD1AE7C}" destId="{0F461A25-7BD7-4383-AD52-20CAD4A1181D}" srcOrd="6" destOrd="0" presId="urn:microsoft.com/office/officeart/2005/8/layout/vList2"/>
    <dgm:cxn modelId="{F040C256-7FE3-4161-9914-6F0B75F287E9}" type="presParOf" srcId="{9DF86777-2FF1-4EFE-A214-8E283FD1AE7C}" destId="{9D20704B-FF3B-4533-9F4B-70076429BED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1CDF54-97E3-4141-BF0C-D26610819E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0DB90F54-CCAB-4B85-A2BE-BD0C9992C611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a-ES" sz="2000" dirty="0" smtClean="0"/>
            <a:t>Formulari de sol·licitud</a:t>
          </a:r>
          <a:endParaRPr lang="ca-ES" sz="2000" dirty="0"/>
        </a:p>
      </dgm:t>
    </dgm:pt>
    <dgm:pt modelId="{7F924948-3432-4234-B8EB-35E32888A800}" type="parTrans" cxnId="{4D51B461-5D2F-4EA2-9B7B-45B9EB395960}">
      <dgm:prSet/>
      <dgm:spPr/>
      <dgm:t>
        <a:bodyPr/>
        <a:lstStyle/>
        <a:p>
          <a:endParaRPr lang="ca-ES"/>
        </a:p>
      </dgm:t>
    </dgm:pt>
    <dgm:pt modelId="{F78A1BD5-8294-40E7-9CBD-33CBE19316DD}" type="sibTrans" cxnId="{4D51B461-5D2F-4EA2-9B7B-45B9EB395960}">
      <dgm:prSet/>
      <dgm:spPr/>
      <dgm:t>
        <a:bodyPr/>
        <a:lstStyle/>
        <a:p>
          <a:endParaRPr lang="ca-ES"/>
        </a:p>
      </dgm:t>
    </dgm:pt>
    <dgm:pt modelId="{F6676FAB-9F4F-4113-B691-F5FA15A97874}">
      <dgm:prSet custT="1"/>
      <dgm:spPr/>
      <dgm:t>
        <a:bodyPr/>
        <a:lstStyle/>
        <a:p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Especial </a:t>
          </a:r>
          <a:r>
            <a:rPr lang="ca-ES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atenció rètols </a:t>
          </a:r>
          <a:r>
            <a:rPr lang="ca-ES" sz="18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“Opcional”</a:t>
          </a:r>
          <a:r>
            <a:rPr lang="ca-ES" sz="1800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ca-ES" sz="1800" dirty="0" smtClean="0">
              <a:solidFill>
                <a:schemeClr val="tx1">
                  <a:lumMod val="65000"/>
                  <a:lumOff val="35000"/>
                </a:schemeClr>
              </a:solidFill>
              <a:sym typeface="Webdings" panose="05030102010509060703" pitchFamily="18" charset="2"/>
            </a:rPr>
            <a:t> Segons el cas pot ser preceptiu</a:t>
          </a:r>
          <a:endParaRPr lang="ca-ES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7ADB6E6-5C16-4BF3-AA92-2CB0E9239EB7}" type="parTrans" cxnId="{9C995594-EC0D-4B3D-BF35-C41DE52960D7}">
      <dgm:prSet/>
      <dgm:spPr/>
      <dgm:t>
        <a:bodyPr/>
        <a:lstStyle/>
        <a:p>
          <a:endParaRPr lang="ca-ES"/>
        </a:p>
      </dgm:t>
    </dgm:pt>
    <dgm:pt modelId="{FA2FC4A7-3602-4287-AAE2-B53565E97918}" type="sibTrans" cxnId="{9C995594-EC0D-4B3D-BF35-C41DE52960D7}">
      <dgm:prSet/>
      <dgm:spPr/>
      <dgm:t>
        <a:bodyPr/>
        <a:lstStyle/>
        <a:p>
          <a:endParaRPr lang="ca-ES"/>
        </a:p>
      </dgm:t>
    </dgm:pt>
    <dgm:pt modelId="{60C6FDC9-64FF-40D7-A0E4-94A2766B1CA6}" type="pres">
      <dgm:prSet presAssocID="{4F1CDF54-97E3-4141-BF0C-D26610819E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B3D9FCF-12C1-485D-A1B4-41C63A918B89}" type="pres">
      <dgm:prSet presAssocID="{0DB90F54-CCAB-4B85-A2BE-BD0C9992C611}" presName="parentText" presStyleLbl="node1" presStyleIdx="0" presStyleCnt="1" custScaleY="41042" custLinFactY="-42325" custLinFactNeighborX="-5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AB926CD-F136-4694-A046-93D091AB338A}" type="pres">
      <dgm:prSet presAssocID="{0DB90F54-CCAB-4B85-A2BE-BD0C9992C611}" presName="childText" presStyleLbl="revTx" presStyleIdx="0" presStyleCnt="1" custLinFactY="-27450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78139519-44CE-446F-BDBF-AACF0083731F}" type="presOf" srcId="{4F1CDF54-97E3-4141-BF0C-D26610819EED}" destId="{60C6FDC9-64FF-40D7-A0E4-94A2766B1CA6}" srcOrd="0" destOrd="0" presId="urn:microsoft.com/office/officeart/2005/8/layout/vList2"/>
    <dgm:cxn modelId="{AF7ABAE8-BEC3-4D97-9BF8-235EFD999E82}" type="presOf" srcId="{F6676FAB-9F4F-4113-B691-F5FA15A97874}" destId="{0AB926CD-F136-4694-A046-93D091AB338A}" srcOrd="0" destOrd="0" presId="urn:microsoft.com/office/officeart/2005/8/layout/vList2"/>
    <dgm:cxn modelId="{9640F1DB-5B17-460E-BAAD-627684C55F3E}" type="presOf" srcId="{0DB90F54-CCAB-4B85-A2BE-BD0C9992C611}" destId="{5B3D9FCF-12C1-485D-A1B4-41C63A918B89}" srcOrd="0" destOrd="0" presId="urn:microsoft.com/office/officeart/2005/8/layout/vList2"/>
    <dgm:cxn modelId="{9C995594-EC0D-4B3D-BF35-C41DE52960D7}" srcId="{0DB90F54-CCAB-4B85-A2BE-BD0C9992C611}" destId="{F6676FAB-9F4F-4113-B691-F5FA15A97874}" srcOrd="0" destOrd="0" parTransId="{F7ADB6E6-5C16-4BF3-AA92-2CB0E9239EB7}" sibTransId="{FA2FC4A7-3602-4287-AAE2-B53565E97918}"/>
    <dgm:cxn modelId="{4D51B461-5D2F-4EA2-9B7B-45B9EB395960}" srcId="{4F1CDF54-97E3-4141-BF0C-D26610819EED}" destId="{0DB90F54-CCAB-4B85-A2BE-BD0C9992C611}" srcOrd="0" destOrd="0" parTransId="{7F924948-3432-4234-B8EB-35E32888A800}" sibTransId="{F78A1BD5-8294-40E7-9CBD-33CBE19316DD}"/>
    <dgm:cxn modelId="{C654DD35-6F5B-400A-A626-F920E1DA95AE}" type="presParOf" srcId="{60C6FDC9-64FF-40D7-A0E4-94A2766B1CA6}" destId="{5B3D9FCF-12C1-485D-A1B4-41C63A918B89}" srcOrd="0" destOrd="0" presId="urn:microsoft.com/office/officeart/2005/8/layout/vList2"/>
    <dgm:cxn modelId="{DA53AE62-115B-401A-AE3D-624C0A4A7D4F}" type="presParOf" srcId="{60C6FDC9-64FF-40D7-A0E4-94A2766B1CA6}" destId="{0AB926CD-F136-4694-A046-93D091AB338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8E6278-A454-46D1-87AD-C01ACED0B4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7C3AE4C5-8E67-4CA0-A184-54F1E875A327}">
      <dgm:prSet phldrT="[Text]" custT="1"/>
      <dgm:spPr>
        <a:solidFill>
          <a:srgbClr val="C00000"/>
        </a:solidFill>
      </dgm:spPr>
      <dgm:t>
        <a:bodyPr/>
        <a:lstStyle/>
        <a:p>
          <a:r>
            <a:rPr lang="ca-ES" sz="2000" dirty="0" smtClean="0">
              <a:solidFill>
                <a:schemeClr val="bg1"/>
              </a:solidFill>
            </a:rPr>
            <a:t>Memòria descriptiva i econòmica (model normalitzat)</a:t>
          </a:r>
          <a:endParaRPr lang="ca-ES" sz="2000" dirty="0">
            <a:solidFill>
              <a:schemeClr val="bg1"/>
            </a:solidFill>
          </a:endParaRPr>
        </a:p>
      </dgm:t>
    </dgm:pt>
    <dgm:pt modelId="{B9E10E21-1DBB-4F18-926B-51B4C58667DF}" type="parTrans" cxnId="{3057E9E7-202E-4566-9F34-D5E20B4D9BA1}">
      <dgm:prSet/>
      <dgm:spPr/>
      <dgm:t>
        <a:bodyPr/>
        <a:lstStyle/>
        <a:p>
          <a:endParaRPr lang="ca-ES" sz="1000"/>
        </a:p>
      </dgm:t>
    </dgm:pt>
    <dgm:pt modelId="{1B223062-82CC-4A4E-BD7C-2FB230C4AF63}" type="sibTrans" cxnId="{3057E9E7-202E-4566-9F34-D5E20B4D9BA1}">
      <dgm:prSet/>
      <dgm:spPr/>
      <dgm:t>
        <a:bodyPr/>
        <a:lstStyle/>
        <a:p>
          <a:endParaRPr lang="ca-ES" sz="1000"/>
        </a:p>
      </dgm:t>
    </dgm:pt>
    <dgm:pt modelId="{7C83725B-6911-4F9B-AB85-7C724F6F0E57}">
      <dgm:prSet phldrT="[Text]" custT="1"/>
      <dgm:spPr/>
      <dgm:t>
        <a:bodyPr/>
        <a:lstStyle/>
        <a:p>
          <a:r>
            <a:rPr lang="ca-ES" sz="1600" b="1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Elements</a:t>
          </a:r>
          <a:r>
            <a:rPr lang="ca-E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que podem trobar en la memòria:</a:t>
          </a:r>
          <a:endParaRPr lang="ca-ES" sz="1600" dirty="0"/>
        </a:p>
      </dgm:t>
    </dgm:pt>
    <dgm:pt modelId="{B149543C-F018-4FC5-B421-876685EE93C3}" type="parTrans" cxnId="{835CD971-65DF-4684-92CB-EED014C8EBC3}">
      <dgm:prSet/>
      <dgm:spPr/>
      <dgm:t>
        <a:bodyPr/>
        <a:lstStyle/>
        <a:p>
          <a:endParaRPr lang="ca-ES" sz="1000"/>
        </a:p>
      </dgm:t>
    </dgm:pt>
    <dgm:pt modelId="{6F13C7CD-55B1-400E-88C6-5B1B675F8267}" type="sibTrans" cxnId="{835CD971-65DF-4684-92CB-EED014C8EBC3}">
      <dgm:prSet/>
      <dgm:spPr/>
      <dgm:t>
        <a:bodyPr/>
        <a:lstStyle/>
        <a:p>
          <a:endParaRPr lang="ca-ES" sz="1000"/>
        </a:p>
      </dgm:t>
    </dgm:pt>
    <dgm:pt modelId="{0B6683F8-DC46-4239-9A39-81A0A30652DB}">
      <dgm:prSet custT="1"/>
      <dgm:spPr/>
      <dgm:t>
        <a:bodyPr/>
        <a:lstStyle/>
        <a:p>
          <a:r>
            <a:rPr lang="ca-E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Projecte</a:t>
          </a:r>
          <a:endParaRPr lang="ca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926BF03-3F62-40F3-B460-631EDC534E8B}" type="parTrans" cxnId="{9B4652CE-7E94-4D8F-9570-FD51BF76B752}">
      <dgm:prSet/>
      <dgm:spPr/>
      <dgm:t>
        <a:bodyPr/>
        <a:lstStyle/>
        <a:p>
          <a:endParaRPr lang="ca-ES" sz="1000"/>
        </a:p>
      </dgm:t>
    </dgm:pt>
    <dgm:pt modelId="{7021B904-CC1E-419C-B866-29A3B607BA67}" type="sibTrans" cxnId="{9B4652CE-7E94-4D8F-9570-FD51BF76B752}">
      <dgm:prSet/>
      <dgm:spPr/>
      <dgm:t>
        <a:bodyPr/>
        <a:lstStyle/>
        <a:p>
          <a:endParaRPr lang="ca-ES" sz="1000"/>
        </a:p>
      </dgm:t>
    </dgm:pt>
    <dgm:pt modelId="{4D6D795A-860A-46D3-A374-F6F190BBC2A3}">
      <dgm:prSet custT="1"/>
      <dgm:spPr/>
      <dgm:t>
        <a:bodyPr/>
        <a:lstStyle/>
        <a:p>
          <a:r>
            <a:rPr lang="ca-E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Activitat</a:t>
          </a:r>
          <a:endParaRPr lang="ca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B412985-1057-461F-AD18-D066EAD42DF7}" type="parTrans" cxnId="{149FECBB-866E-4C14-8D5C-AEAAE6B336F8}">
      <dgm:prSet/>
      <dgm:spPr/>
      <dgm:t>
        <a:bodyPr/>
        <a:lstStyle/>
        <a:p>
          <a:endParaRPr lang="ca-ES" sz="1000"/>
        </a:p>
      </dgm:t>
    </dgm:pt>
    <dgm:pt modelId="{480AA05F-78E6-483F-80A2-EAB40E4171D9}" type="sibTrans" cxnId="{149FECBB-866E-4C14-8D5C-AEAAE6B336F8}">
      <dgm:prSet/>
      <dgm:spPr/>
      <dgm:t>
        <a:bodyPr/>
        <a:lstStyle/>
        <a:p>
          <a:endParaRPr lang="ca-ES" sz="1000"/>
        </a:p>
      </dgm:t>
    </dgm:pt>
    <dgm:pt modelId="{962E7ED3-82B6-4CA6-AF1F-68227590BD4A}">
      <dgm:prSet custT="1"/>
      <dgm:spPr/>
      <dgm:t>
        <a:bodyPr/>
        <a:lstStyle/>
        <a:p>
          <a:r>
            <a:rPr lang="ca-E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Actuació</a:t>
          </a:r>
          <a:endParaRPr lang="ca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9D665C5-CAC7-4306-8BCC-B7335372B8A7}" type="parTrans" cxnId="{EDF1D1A7-DFAD-4DD8-AB0F-BAF3E45A2981}">
      <dgm:prSet/>
      <dgm:spPr/>
      <dgm:t>
        <a:bodyPr/>
        <a:lstStyle/>
        <a:p>
          <a:endParaRPr lang="ca-ES" sz="1000"/>
        </a:p>
      </dgm:t>
    </dgm:pt>
    <dgm:pt modelId="{0C25EBD7-AE7E-493D-9D01-6A709273162F}" type="sibTrans" cxnId="{EDF1D1A7-DFAD-4DD8-AB0F-BAF3E45A2981}">
      <dgm:prSet/>
      <dgm:spPr/>
      <dgm:t>
        <a:bodyPr/>
        <a:lstStyle/>
        <a:p>
          <a:endParaRPr lang="ca-ES" sz="1000"/>
        </a:p>
      </dgm:t>
    </dgm:pt>
    <dgm:pt modelId="{086F3BED-4041-48E0-AA22-9BCCA3838A39}">
      <dgm:prSet custT="1"/>
      <dgm:spPr/>
      <dgm:t>
        <a:bodyPr/>
        <a:lstStyle/>
        <a:p>
          <a:r>
            <a:rPr lang="ca-ES" sz="1600" b="1" u="sng" dirty="0" smtClean="0">
              <a:solidFill>
                <a:schemeClr val="tx1">
                  <a:lumMod val="65000"/>
                  <a:lumOff val="35000"/>
                </a:schemeClr>
              </a:solidFill>
            </a:rPr>
            <a:t>Relació entre aquests elements</a:t>
          </a:r>
          <a:endParaRPr lang="ca-ES" sz="1600" b="1" u="sng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2F567DD-0DB1-4C4B-A147-D5748B067BFD}" type="parTrans" cxnId="{9A22CD21-331E-486B-98A8-48CAAD1A00EC}">
      <dgm:prSet/>
      <dgm:spPr/>
      <dgm:t>
        <a:bodyPr/>
        <a:lstStyle/>
        <a:p>
          <a:endParaRPr lang="ca-ES" sz="1000"/>
        </a:p>
      </dgm:t>
    </dgm:pt>
    <dgm:pt modelId="{AD66CAAB-8024-4B1B-AA87-EDFE021F5D76}" type="sibTrans" cxnId="{9A22CD21-331E-486B-98A8-48CAAD1A00EC}">
      <dgm:prSet/>
      <dgm:spPr/>
      <dgm:t>
        <a:bodyPr/>
        <a:lstStyle/>
        <a:p>
          <a:endParaRPr lang="ca-ES" sz="1000"/>
        </a:p>
      </dgm:t>
    </dgm:pt>
    <dgm:pt modelId="{7A5AFF41-5583-4613-8BF9-93A89C74764A}">
      <dgm:prSet custT="1"/>
      <dgm:spPr/>
      <dgm:t>
        <a:bodyPr/>
        <a:lstStyle/>
        <a:p>
          <a:r>
            <a:rPr lang="ca-E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Projecte = Activitat</a:t>
          </a:r>
          <a:endParaRPr lang="ca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5ED0D6E-C7BD-4A7E-B712-9F08BB2DEAFE}" type="parTrans" cxnId="{E2F41235-E357-4D6F-857E-3452E92489B8}">
      <dgm:prSet/>
      <dgm:spPr/>
      <dgm:t>
        <a:bodyPr/>
        <a:lstStyle/>
        <a:p>
          <a:endParaRPr lang="ca-ES" sz="1000"/>
        </a:p>
      </dgm:t>
    </dgm:pt>
    <dgm:pt modelId="{9C40DDD3-1A3C-40D7-94B7-0757AAFA13A4}" type="sibTrans" cxnId="{E2F41235-E357-4D6F-857E-3452E92489B8}">
      <dgm:prSet/>
      <dgm:spPr/>
      <dgm:t>
        <a:bodyPr/>
        <a:lstStyle/>
        <a:p>
          <a:endParaRPr lang="ca-ES" sz="1000"/>
        </a:p>
      </dgm:t>
    </dgm:pt>
    <dgm:pt modelId="{04554EDC-0D15-4297-AEE7-35EE42DA06CD}">
      <dgm:prSet custT="1"/>
      <dgm:spPr/>
      <dgm:t>
        <a:bodyPr/>
        <a:lstStyle/>
        <a:p>
          <a:r>
            <a:rPr lang="ca-E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Cada projecte o Activitat pot estar format per una, dues o més actuacions</a:t>
          </a:r>
          <a:endParaRPr lang="ca-E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533BF2-3F5A-4FF3-B2B5-E413A8ED50ED}" type="parTrans" cxnId="{12FC75BC-8355-4B7B-9D53-D4DF68C15B21}">
      <dgm:prSet/>
      <dgm:spPr/>
      <dgm:t>
        <a:bodyPr/>
        <a:lstStyle/>
        <a:p>
          <a:endParaRPr lang="ca-ES" sz="1000"/>
        </a:p>
      </dgm:t>
    </dgm:pt>
    <dgm:pt modelId="{9C2C4B93-97FA-4C21-8432-06891D5123F0}" type="sibTrans" cxnId="{12FC75BC-8355-4B7B-9D53-D4DF68C15B21}">
      <dgm:prSet/>
      <dgm:spPr/>
      <dgm:t>
        <a:bodyPr/>
        <a:lstStyle/>
        <a:p>
          <a:endParaRPr lang="ca-ES" sz="1000"/>
        </a:p>
      </dgm:t>
    </dgm:pt>
    <dgm:pt modelId="{9DF86777-2FF1-4EFE-A214-8E283FD1AE7C}" type="pres">
      <dgm:prSet presAssocID="{648E6278-A454-46D1-87AD-C01ACED0B4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E5C0167-5ACA-40A9-8134-52C21C467A3E}" type="pres">
      <dgm:prSet presAssocID="{7C3AE4C5-8E67-4CA0-A184-54F1E875A327}" presName="parentText" presStyleLbl="node1" presStyleIdx="0" presStyleCnt="1" custScaleY="57692" custLinFactNeighborY="-248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F05CB06-EE4D-4BA2-8DF8-43494DD92DA5}" type="pres">
      <dgm:prSet presAssocID="{7C3AE4C5-8E67-4CA0-A184-54F1E875A32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12FC75BC-8355-4B7B-9D53-D4DF68C15B21}" srcId="{086F3BED-4041-48E0-AA22-9BCCA3838A39}" destId="{04554EDC-0D15-4297-AEE7-35EE42DA06CD}" srcOrd="1" destOrd="0" parTransId="{88533BF2-3F5A-4FF3-B2B5-E413A8ED50ED}" sibTransId="{9C2C4B93-97FA-4C21-8432-06891D5123F0}"/>
    <dgm:cxn modelId="{03D0A6D6-1AEB-4895-A371-2B7F65E93F0E}" type="presOf" srcId="{0B6683F8-DC46-4239-9A39-81A0A30652DB}" destId="{DF05CB06-EE4D-4BA2-8DF8-43494DD92DA5}" srcOrd="0" destOrd="1" presId="urn:microsoft.com/office/officeart/2005/8/layout/vList2"/>
    <dgm:cxn modelId="{E2F41235-E357-4D6F-857E-3452E92489B8}" srcId="{086F3BED-4041-48E0-AA22-9BCCA3838A39}" destId="{7A5AFF41-5583-4613-8BF9-93A89C74764A}" srcOrd="0" destOrd="0" parTransId="{85ED0D6E-C7BD-4A7E-B712-9F08BB2DEAFE}" sibTransId="{9C40DDD3-1A3C-40D7-94B7-0757AAFA13A4}"/>
    <dgm:cxn modelId="{FA23B19E-3102-496C-AB2A-B039B36143C7}" type="presOf" srcId="{7C83725B-6911-4F9B-AB85-7C724F6F0E57}" destId="{DF05CB06-EE4D-4BA2-8DF8-43494DD92DA5}" srcOrd="0" destOrd="0" presId="urn:microsoft.com/office/officeart/2005/8/layout/vList2"/>
    <dgm:cxn modelId="{8BBE897C-B666-4D15-813C-8E10945BF693}" type="presOf" srcId="{7C3AE4C5-8E67-4CA0-A184-54F1E875A327}" destId="{CE5C0167-5ACA-40A9-8134-52C21C467A3E}" srcOrd="0" destOrd="0" presId="urn:microsoft.com/office/officeart/2005/8/layout/vList2"/>
    <dgm:cxn modelId="{149FECBB-866E-4C14-8D5C-AEAAE6B336F8}" srcId="{7C83725B-6911-4F9B-AB85-7C724F6F0E57}" destId="{4D6D795A-860A-46D3-A374-F6F190BBC2A3}" srcOrd="1" destOrd="0" parTransId="{4B412985-1057-461F-AD18-D066EAD42DF7}" sibTransId="{480AA05F-78E6-483F-80A2-EAB40E4171D9}"/>
    <dgm:cxn modelId="{EDF1D1A7-DFAD-4DD8-AB0F-BAF3E45A2981}" srcId="{7C83725B-6911-4F9B-AB85-7C724F6F0E57}" destId="{962E7ED3-82B6-4CA6-AF1F-68227590BD4A}" srcOrd="2" destOrd="0" parTransId="{49D665C5-CAC7-4306-8BCC-B7335372B8A7}" sibTransId="{0C25EBD7-AE7E-493D-9D01-6A709273162F}"/>
    <dgm:cxn modelId="{2562B4F3-27C1-421E-9712-323F3ABE9294}" type="presOf" srcId="{962E7ED3-82B6-4CA6-AF1F-68227590BD4A}" destId="{DF05CB06-EE4D-4BA2-8DF8-43494DD92DA5}" srcOrd="0" destOrd="3" presId="urn:microsoft.com/office/officeart/2005/8/layout/vList2"/>
    <dgm:cxn modelId="{D9DBDD7A-1C35-4BB5-8EFE-F8BEF58B725D}" type="presOf" srcId="{086F3BED-4041-48E0-AA22-9BCCA3838A39}" destId="{DF05CB06-EE4D-4BA2-8DF8-43494DD92DA5}" srcOrd="0" destOrd="4" presId="urn:microsoft.com/office/officeart/2005/8/layout/vList2"/>
    <dgm:cxn modelId="{A95E3D31-B37A-49E4-8202-121AED009EC7}" type="presOf" srcId="{4D6D795A-860A-46D3-A374-F6F190BBC2A3}" destId="{DF05CB06-EE4D-4BA2-8DF8-43494DD92DA5}" srcOrd="0" destOrd="2" presId="urn:microsoft.com/office/officeart/2005/8/layout/vList2"/>
    <dgm:cxn modelId="{9B4652CE-7E94-4D8F-9570-FD51BF76B752}" srcId="{7C83725B-6911-4F9B-AB85-7C724F6F0E57}" destId="{0B6683F8-DC46-4239-9A39-81A0A30652DB}" srcOrd="0" destOrd="0" parTransId="{2926BF03-3F62-40F3-B460-631EDC534E8B}" sibTransId="{7021B904-CC1E-419C-B866-29A3B607BA67}"/>
    <dgm:cxn modelId="{DAD20D0E-CAF9-428B-BC49-B8118B14CE7C}" type="presOf" srcId="{648E6278-A454-46D1-87AD-C01ACED0B43E}" destId="{9DF86777-2FF1-4EFE-A214-8E283FD1AE7C}" srcOrd="0" destOrd="0" presId="urn:microsoft.com/office/officeart/2005/8/layout/vList2"/>
    <dgm:cxn modelId="{3057E9E7-202E-4566-9F34-D5E20B4D9BA1}" srcId="{648E6278-A454-46D1-87AD-C01ACED0B43E}" destId="{7C3AE4C5-8E67-4CA0-A184-54F1E875A327}" srcOrd="0" destOrd="0" parTransId="{B9E10E21-1DBB-4F18-926B-51B4C58667DF}" sibTransId="{1B223062-82CC-4A4E-BD7C-2FB230C4AF63}"/>
    <dgm:cxn modelId="{835CD971-65DF-4684-92CB-EED014C8EBC3}" srcId="{7C3AE4C5-8E67-4CA0-A184-54F1E875A327}" destId="{7C83725B-6911-4F9B-AB85-7C724F6F0E57}" srcOrd="0" destOrd="0" parTransId="{B149543C-F018-4FC5-B421-876685EE93C3}" sibTransId="{6F13C7CD-55B1-400E-88C6-5B1B675F8267}"/>
    <dgm:cxn modelId="{9A22CD21-331E-486B-98A8-48CAAD1A00EC}" srcId="{7C3AE4C5-8E67-4CA0-A184-54F1E875A327}" destId="{086F3BED-4041-48E0-AA22-9BCCA3838A39}" srcOrd="1" destOrd="0" parTransId="{12F567DD-0DB1-4C4B-A147-D5748B067BFD}" sibTransId="{AD66CAAB-8024-4B1B-AA87-EDFE021F5D76}"/>
    <dgm:cxn modelId="{4E91BA16-BCF4-44A7-9E35-D77E0F7D4767}" type="presOf" srcId="{04554EDC-0D15-4297-AEE7-35EE42DA06CD}" destId="{DF05CB06-EE4D-4BA2-8DF8-43494DD92DA5}" srcOrd="0" destOrd="6" presId="urn:microsoft.com/office/officeart/2005/8/layout/vList2"/>
    <dgm:cxn modelId="{F5B6166D-BB86-4BC2-877D-5161B59B4561}" type="presOf" srcId="{7A5AFF41-5583-4613-8BF9-93A89C74764A}" destId="{DF05CB06-EE4D-4BA2-8DF8-43494DD92DA5}" srcOrd="0" destOrd="5" presId="urn:microsoft.com/office/officeart/2005/8/layout/vList2"/>
    <dgm:cxn modelId="{EE2FB6EE-968E-429C-8645-3B2133D0201C}" type="presParOf" srcId="{9DF86777-2FF1-4EFE-A214-8E283FD1AE7C}" destId="{CE5C0167-5ACA-40A9-8134-52C21C467A3E}" srcOrd="0" destOrd="0" presId="urn:microsoft.com/office/officeart/2005/8/layout/vList2"/>
    <dgm:cxn modelId="{DDF1305E-8175-4BDD-8F8E-18AA17F58562}" type="presParOf" srcId="{9DF86777-2FF1-4EFE-A214-8E283FD1AE7C}" destId="{DF05CB06-EE4D-4BA2-8DF8-43494DD92DA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C2171A-022F-45EB-B1FF-6DA1BC08552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87B5AFF6-7F22-459F-9B01-34124BD5B3C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ca-ES" dirty="0" smtClean="0"/>
            <a:t>Projecte/Activitat</a:t>
          </a:r>
          <a:endParaRPr lang="ca-ES" dirty="0"/>
        </a:p>
      </dgm:t>
    </dgm:pt>
    <dgm:pt modelId="{EB0C40EF-4DF3-4807-AE59-DBCF130302E5}" type="parTrans" cxnId="{B78CEF5B-51A6-484A-A9C9-0A3887BFFFCE}">
      <dgm:prSet/>
      <dgm:spPr/>
      <dgm:t>
        <a:bodyPr/>
        <a:lstStyle/>
        <a:p>
          <a:endParaRPr lang="ca-ES"/>
        </a:p>
      </dgm:t>
    </dgm:pt>
    <dgm:pt modelId="{61772C0A-A19B-4CEF-8670-160D28796ED0}" type="sibTrans" cxnId="{B78CEF5B-51A6-484A-A9C9-0A3887BFFFCE}">
      <dgm:prSet/>
      <dgm:spPr/>
      <dgm:t>
        <a:bodyPr/>
        <a:lstStyle/>
        <a:p>
          <a:endParaRPr lang="ca-ES"/>
        </a:p>
      </dgm:t>
    </dgm:pt>
    <dgm:pt modelId="{03D5BCDB-4B43-4FFF-9628-1A6E48A7372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ca-ES" dirty="0" smtClean="0"/>
            <a:t>Actuació 1</a:t>
          </a:r>
          <a:endParaRPr lang="ca-ES" dirty="0"/>
        </a:p>
      </dgm:t>
    </dgm:pt>
    <dgm:pt modelId="{365FF786-971E-410A-B7E6-ECA67926EBAA}" type="parTrans" cxnId="{5782B885-CEC8-49AA-B10D-ADB1DA05A39E}">
      <dgm:prSet/>
      <dgm:spPr>
        <a:ln>
          <a:solidFill>
            <a:schemeClr val="tx1"/>
          </a:solidFill>
        </a:ln>
      </dgm:spPr>
      <dgm:t>
        <a:bodyPr/>
        <a:lstStyle/>
        <a:p>
          <a:endParaRPr lang="ca-ES">
            <a:ln>
              <a:solidFill>
                <a:schemeClr val="tx1"/>
              </a:solidFill>
            </a:ln>
          </a:endParaRPr>
        </a:p>
      </dgm:t>
    </dgm:pt>
    <dgm:pt modelId="{70ED9FDC-6BA8-4A51-9F71-BFC8A0D8F41C}" type="sibTrans" cxnId="{5782B885-CEC8-49AA-B10D-ADB1DA05A39E}">
      <dgm:prSet/>
      <dgm:spPr/>
      <dgm:t>
        <a:bodyPr/>
        <a:lstStyle/>
        <a:p>
          <a:endParaRPr lang="ca-ES"/>
        </a:p>
      </dgm:t>
    </dgm:pt>
    <dgm:pt modelId="{DC57E9BB-C3DC-4450-8C0E-BAC678FC38A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ca-ES" dirty="0" smtClean="0"/>
            <a:t>Actuació 2</a:t>
          </a:r>
          <a:endParaRPr lang="ca-ES" dirty="0"/>
        </a:p>
      </dgm:t>
    </dgm:pt>
    <dgm:pt modelId="{C70D13F8-DC72-4459-B344-FD5CF5E1382A}" type="parTrans" cxnId="{34817086-0544-44AD-A47A-0CAFD8B6BECE}">
      <dgm:prSet/>
      <dgm:spPr/>
      <dgm:t>
        <a:bodyPr/>
        <a:lstStyle/>
        <a:p>
          <a:endParaRPr lang="ca-ES"/>
        </a:p>
      </dgm:t>
    </dgm:pt>
    <dgm:pt modelId="{BED9B6D1-9931-42DD-A304-7F6A8E05441F}" type="sibTrans" cxnId="{34817086-0544-44AD-A47A-0CAFD8B6BECE}">
      <dgm:prSet/>
      <dgm:spPr/>
      <dgm:t>
        <a:bodyPr/>
        <a:lstStyle/>
        <a:p>
          <a:endParaRPr lang="ca-ES"/>
        </a:p>
      </dgm:t>
    </dgm:pt>
    <dgm:pt modelId="{B308500A-85B2-4F9F-AE58-BBFB03E2B2F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ca-ES" dirty="0" smtClean="0"/>
            <a:t>Actuació 3</a:t>
          </a:r>
          <a:endParaRPr lang="ca-ES" dirty="0"/>
        </a:p>
      </dgm:t>
    </dgm:pt>
    <dgm:pt modelId="{FED14515-CD0A-4C5A-BD9A-159D858A1600}" type="parTrans" cxnId="{5FC1F0EF-91A8-4BE9-ADF0-81DFF1FE7572}">
      <dgm:prSet/>
      <dgm:spPr>
        <a:ln>
          <a:solidFill>
            <a:schemeClr val="tx1"/>
          </a:solidFill>
        </a:ln>
      </dgm:spPr>
      <dgm:t>
        <a:bodyPr/>
        <a:lstStyle/>
        <a:p>
          <a:endParaRPr lang="ca-ES">
            <a:ln>
              <a:solidFill>
                <a:schemeClr val="tx1"/>
              </a:solidFill>
            </a:ln>
          </a:endParaRPr>
        </a:p>
      </dgm:t>
    </dgm:pt>
    <dgm:pt modelId="{7D2465CF-440D-47D3-A8E0-9725D3430937}" type="sibTrans" cxnId="{5FC1F0EF-91A8-4BE9-ADF0-81DFF1FE7572}">
      <dgm:prSet/>
      <dgm:spPr/>
      <dgm:t>
        <a:bodyPr/>
        <a:lstStyle/>
        <a:p>
          <a:endParaRPr lang="ca-ES"/>
        </a:p>
      </dgm:t>
    </dgm:pt>
    <dgm:pt modelId="{70B58A31-368A-4277-9232-495A3101733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ca-ES" dirty="0" smtClean="0"/>
            <a:t>Actuació... n</a:t>
          </a:r>
          <a:endParaRPr lang="ca-ES" dirty="0"/>
        </a:p>
      </dgm:t>
    </dgm:pt>
    <dgm:pt modelId="{597D99F7-CE48-44A8-AC63-1A27DEC26C47}" type="parTrans" cxnId="{782B02D6-45EE-42FE-A255-EB4BA913F9D9}">
      <dgm:prSet/>
      <dgm:spPr>
        <a:ln>
          <a:solidFill>
            <a:schemeClr val="tx1"/>
          </a:solidFill>
        </a:ln>
      </dgm:spPr>
      <dgm:t>
        <a:bodyPr/>
        <a:lstStyle/>
        <a:p>
          <a:endParaRPr lang="ca-ES">
            <a:ln>
              <a:solidFill>
                <a:schemeClr val="tx1"/>
              </a:solidFill>
            </a:ln>
          </a:endParaRPr>
        </a:p>
      </dgm:t>
    </dgm:pt>
    <dgm:pt modelId="{9103506B-3BCE-463B-895D-FC16827E6194}" type="sibTrans" cxnId="{782B02D6-45EE-42FE-A255-EB4BA913F9D9}">
      <dgm:prSet/>
      <dgm:spPr/>
      <dgm:t>
        <a:bodyPr/>
        <a:lstStyle/>
        <a:p>
          <a:endParaRPr lang="ca-ES"/>
        </a:p>
      </dgm:t>
    </dgm:pt>
    <dgm:pt modelId="{C6947525-9A91-4185-BD6D-6F749305F9D2}" type="pres">
      <dgm:prSet presAssocID="{35C2171A-022F-45EB-B1FF-6DA1BC0855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FF53C825-E89D-4BA4-8E5A-13041324C57F}" type="pres">
      <dgm:prSet presAssocID="{87B5AFF6-7F22-459F-9B01-34124BD5B3CD}" presName="hierRoot1" presStyleCnt="0">
        <dgm:presLayoutVars>
          <dgm:hierBranch val="init"/>
        </dgm:presLayoutVars>
      </dgm:prSet>
      <dgm:spPr/>
    </dgm:pt>
    <dgm:pt modelId="{F87BE201-6FD2-4639-9B9B-F808A6DB016A}" type="pres">
      <dgm:prSet presAssocID="{87B5AFF6-7F22-459F-9B01-34124BD5B3CD}" presName="rootComposite1" presStyleCnt="0"/>
      <dgm:spPr/>
    </dgm:pt>
    <dgm:pt modelId="{F9C9DD23-2BF0-42A9-B87F-C16E882B763F}" type="pres">
      <dgm:prSet presAssocID="{87B5AFF6-7F22-459F-9B01-34124BD5B3C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A713144D-1B57-4416-BCD5-EEBC2D3A37E6}" type="pres">
      <dgm:prSet presAssocID="{87B5AFF6-7F22-459F-9B01-34124BD5B3CD}" presName="rootConnector1" presStyleLbl="node1" presStyleIdx="0" presStyleCnt="0"/>
      <dgm:spPr/>
      <dgm:t>
        <a:bodyPr/>
        <a:lstStyle/>
        <a:p>
          <a:endParaRPr lang="ca-ES"/>
        </a:p>
      </dgm:t>
    </dgm:pt>
    <dgm:pt modelId="{23292101-5BD8-4ED7-BF98-5C96AB8A8472}" type="pres">
      <dgm:prSet presAssocID="{87B5AFF6-7F22-459F-9B01-34124BD5B3CD}" presName="hierChild2" presStyleCnt="0"/>
      <dgm:spPr/>
    </dgm:pt>
    <dgm:pt modelId="{A750ACCA-763F-4975-A5BD-AC292A587096}" type="pres">
      <dgm:prSet presAssocID="{365FF786-971E-410A-B7E6-ECA67926EBAA}" presName="Name37" presStyleLbl="parChTrans1D2" presStyleIdx="0" presStyleCnt="4"/>
      <dgm:spPr/>
      <dgm:t>
        <a:bodyPr/>
        <a:lstStyle/>
        <a:p>
          <a:endParaRPr lang="ca-ES"/>
        </a:p>
      </dgm:t>
    </dgm:pt>
    <dgm:pt modelId="{415DB3CF-BC17-499F-BDC5-74DF052CE6E5}" type="pres">
      <dgm:prSet presAssocID="{03D5BCDB-4B43-4FFF-9628-1A6E48A73724}" presName="hierRoot2" presStyleCnt="0">
        <dgm:presLayoutVars>
          <dgm:hierBranch val="init"/>
        </dgm:presLayoutVars>
      </dgm:prSet>
      <dgm:spPr/>
    </dgm:pt>
    <dgm:pt modelId="{EB6A7A38-AB7A-46C9-9EE4-792692FD1DAC}" type="pres">
      <dgm:prSet presAssocID="{03D5BCDB-4B43-4FFF-9628-1A6E48A73724}" presName="rootComposite" presStyleCnt="0"/>
      <dgm:spPr/>
    </dgm:pt>
    <dgm:pt modelId="{B03D984A-DBB1-4EA1-ADBB-D1A87966D9FD}" type="pres">
      <dgm:prSet presAssocID="{03D5BCDB-4B43-4FFF-9628-1A6E48A7372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725E5869-80A7-44E3-9FC0-05070104F8C0}" type="pres">
      <dgm:prSet presAssocID="{03D5BCDB-4B43-4FFF-9628-1A6E48A73724}" presName="rootConnector" presStyleLbl="node2" presStyleIdx="0" presStyleCnt="4"/>
      <dgm:spPr/>
      <dgm:t>
        <a:bodyPr/>
        <a:lstStyle/>
        <a:p>
          <a:endParaRPr lang="ca-ES"/>
        </a:p>
      </dgm:t>
    </dgm:pt>
    <dgm:pt modelId="{DA03AE5C-98A1-4C35-BADA-779368BF275B}" type="pres">
      <dgm:prSet presAssocID="{03D5BCDB-4B43-4FFF-9628-1A6E48A73724}" presName="hierChild4" presStyleCnt="0"/>
      <dgm:spPr/>
    </dgm:pt>
    <dgm:pt modelId="{8B168B28-228D-4FA4-BC1C-2377942267DA}" type="pres">
      <dgm:prSet presAssocID="{03D5BCDB-4B43-4FFF-9628-1A6E48A73724}" presName="hierChild5" presStyleCnt="0"/>
      <dgm:spPr/>
    </dgm:pt>
    <dgm:pt modelId="{8A5D65B5-203F-4E46-B69D-F894AD7EA99C}" type="pres">
      <dgm:prSet presAssocID="{C70D13F8-DC72-4459-B344-FD5CF5E1382A}" presName="Name37" presStyleLbl="parChTrans1D2" presStyleIdx="1" presStyleCnt="4"/>
      <dgm:spPr/>
      <dgm:t>
        <a:bodyPr/>
        <a:lstStyle/>
        <a:p>
          <a:endParaRPr lang="ca-ES"/>
        </a:p>
      </dgm:t>
    </dgm:pt>
    <dgm:pt modelId="{68005BC1-7133-4B41-9487-B7A359AAF008}" type="pres">
      <dgm:prSet presAssocID="{DC57E9BB-C3DC-4450-8C0E-BAC678FC38AD}" presName="hierRoot2" presStyleCnt="0">
        <dgm:presLayoutVars>
          <dgm:hierBranch val="init"/>
        </dgm:presLayoutVars>
      </dgm:prSet>
      <dgm:spPr/>
    </dgm:pt>
    <dgm:pt modelId="{57A8A72F-C309-46E3-915A-2A3E162DFA8A}" type="pres">
      <dgm:prSet presAssocID="{DC57E9BB-C3DC-4450-8C0E-BAC678FC38AD}" presName="rootComposite" presStyleCnt="0"/>
      <dgm:spPr/>
    </dgm:pt>
    <dgm:pt modelId="{A1AF2C16-02B0-473E-8155-178000CEED20}" type="pres">
      <dgm:prSet presAssocID="{DC57E9BB-C3DC-4450-8C0E-BAC678FC38A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FBC1CB18-6719-4F79-B48C-6E68F23D3C50}" type="pres">
      <dgm:prSet presAssocID="{DC57E9BB-C3DC-4450-8C0E-BAC678FC38AD}" presName="rootConnector" presStyleLbl="node2" presStyleIdx="1" presStyleCnt="4"/>
      <dgm:spPr/>
      <dgm:t>
        <a:bodyPr/>
        <a:lstStyle/>
        <a:p>
          <a:endParaRPr lang="ca-ES"/>
        </a:p>
      </dgm:t>
    </dgm:pt>
    <dgm:pt modelId="{61114AEA-74E2-4F90-A79A-E068BE54FF63}" type="pres">
      <dgm:prSet presAssocID="{DC57E9BB-C3DC-4450-8C0E-BAC678FC38AD}" presName="hierChild4" presStyleCnt="0"/>
      <dgm:spPr/>
    </dgm:pt>
    <dgm:pt modelId="{E8A9762E-AEF0-40A2-8E1C-0F57C66813FC}" type="pres">
      <dgm:prSet presAssocID="{DC57E9BB-C3DC-4450-8C0E-BAC678FC38AD}" presName="hierChild5" presStyleCnt="0"/>
      <dgm:spPr/>
    </dgm:pt>
    <dgm:pt modelId="{451D6D94-FD07-47E0-A942-427496AD8EBD}" type="pres">
      <dgm:prSet presAssocID="{FED14515-CD0A-4C5A-BD9A-159D858A1600}" presName="Name37" presStyleLbl="parChTrans1D2" presStyleIdx="2" presStyleCnt="4"/>
      <dgm:spPr/>
      <dgm:t>
        <a:bodyPr/>
        <a:lstStyle/>
        <a:p>
          <a:endParaRPr lang="ca-ES"/>
        </a:p>
      </dgm:t>
    </dgm:pt>
    <dgm:pt modelId="{F1CBC633-D4C1-4A88-BFB9-1AD70EEAB52A}" type="pres">
      <dgm:prSet presAssocID="{B308500A-85B2-4F9F-AE58-BBFB03E2B2F7}" presName="hierRoot2" presStyleCnt="0">
        <dgm:presLayoutVars>
          <dgm:hierBranch val="init"/>
        </dgm:presLayoutVars>
      </dgm:prSet>
      <dgm:spPr/>
    </dgm:pt>
    <dgm:pt modelId="{12AE671C-D37B-45F9-9A04-BDA0C9AFFE38}" type="pres">
      <dgm:prSet presAssocID="{B308500A-85B2-4F9F-AE58-BBFB03E2B2F7}" presName="rootComposite" presStyleCnt="0"/>
      <dgm:spPr/>
    </dgm:pt>
    <dgm:pt modelId="{C26F89C1-FFCB-4775-92C2-EB957845F456}" type="pres">
      <dgm:prSet presAssocID="{B308500A-85B2-4F9F-AE58-BBFB03E2B2F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789E65A1-D22E-4130-99EF-137698A3E054}" type="pres">
      <dgm:prSet presAssocID="{B308500A-85B2-4F9F-AE58-BBFB03E2B2F7}" presName="rootConnector" presStyleLbl="node2" presStyleIdx="2" presStyleCnt="4"/>
      <dgm:spPr/>
      <dgm:t>
        <a:bodyPr/>
        <a:lstStyle/>
        <a:p>
          <a:endParaRPr lang="ca-ES"/>
        </a:p>
      </dgm:t>
    </dgm:pt>
    <dgm:pt modelId="{4789B96A-ED50-4F3E-BDE8-A0AD44A991A3}" type="pres">
      <dgm:prSet presAssocID="{B308500A-85B2-4F9F-AE58-BBFB03E2B2F7}" presName="hierChild4" presStyleCnt="0"/>
      <dgm:spPr/>
    </dgm:pt>
    <dgm:pt modelId="{6C5112E6-0AD9-4DC3-B99C-C2ACAC211DC2}" type="pres">
      <dgm:prSet presAssocID="{B308500A-85B2-4F9F-AE58-BBFB03E2B2F7}" presName="hierChild5" presStyleCnt="0"/>
      <dgm:spPr/>
    </dgm:pt>
    <dgm:pt modelId="{86C629B6-B259-4375-9DFE-036A903BF04A}" type="pres">
      <dgm:prSet presAssocID="{597D99F7-CE48-44A8-AC63-1A27DEC26C47}" presName="Name37" presStyleLbl="parChTrans1D2" presStyleIdx="3" presStyleCnt="4"/>
      <dgm:spPr/>
      <dgm:t>
        <a:bodyPr/>
        <a:lstStyle/>
        <a:p>
          <a:endParaRPr lang="ca-ES"/>
        </a:p>
      </dgm:t>
    </dgm:pt>
    <dgm:pt modelId="{0C71CC86-D642-4360-8DC1-BE766A6A173F}" type="pres">
      <dgm:prSet presAssocID="{70B58A31-368A-4277-9232-495A31017337}" presName="hierRoot2" presStyleCnt="0">
        <dgm:presLayoutVars>
          <dgm:hierBranch val="init"/>
        </dgm:presLayoutVars>
      </dgm:prSet>
      <dgm:spPr/>
    </dgm:pt>
    <dgm:pt modelId="{EEB5F24C-D0A7-41D9-80D8-7B41A79E3C5B}" type="pres">
      <dgm:prSet presAssocID="{70B58A31-368A-4277-9232-495A31017337}" presName="rootComposite" presStyleCnt="0"/>
      <dgm:spPr/>
    </dgm:pt>
    <dgm:pt modelId="{E9F10AD9-0889-4D47-BA28-EF958714AB98}" type="pres">
      <dgm:prSet presAssocID="{70B58A31-368A-4277-9232-495A3101733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8BB98352-CBE4-44C4-80FF-88AB042957BA}" type="pres">
      <dgm:prSet presAssocID="{70B58A31-368A-4277-9232-495A31017337}" presName="rootConnector" presStyleLbl="node2" presStyleIdx="3" presStyleCnt="4"/>
      <dgm:spPr/>
      <dgm:t>
        <a:bodyPr/>
        <a:lstStyle/>
        <a:p>
          <a:endParaRPr lang="ca-ES"/>
        </a:p>
      </dgm:t>
    </dgm:pt>
    <dgm:pt modelId="{7F196782-E077-4D26-B0BC-F443BCCB4BFB}" type="pres">
      <dgm:prSet presAssocID="{70B58A31-368A-4277-9232-495A31017337}" presName="hierChild4" presStyleCnt="0"/>
      <dgm:spPr/>
    </dgm:pt>
    <dgm:pt modelId="{B0DED495-9553-488E-9698-ED9B2F693339}" type="pres">
      <dgm:prSet presAssocID="{70B58A31-368A-4277-9232-495A31017337}" presName="hierChild5" presStyleCnt="0"/>
      <dgm:spPr/>
    </dgm:pt>
    <dgm:pt modelId="{2FD6CE3F-AA95-4815-90E1-920D4847E3B3}" type="pres">
      <dgm:prSet presAssocID="{87B5AFF6-7F22-459F-9B01-34124BD5B3CD}" presName="hierChild3" presStyleCnt="0"/>
      <dgm:spPr/>
    </dgm:pt>
  </dgm:ptLst>
  <dgm:cxnLst>
    <dgm:cxn modelId="{2B15B3B7-2AF9-4C5B-B96C-F3D334C417AA}" type="presOf" srcId="{70B58A31-368A-4277-9232-495A31017337}" destId="{8BB98352-CBE4-44C4-80FF-88AB042957BA}" srcOrd="1" destOrd="0" presId="urn:microsoft.com/office/officeart/2005/8/layout/orgChart1"/>
    <dgm:cxn modelId="{05445F6D-A616-427D-8686-35469DDF3485}" type="presOf" srcId="{DC57E9BB-C3DC-4450-8C0E-BAC678FC38AD}" destId="{FBC1CB18-6719-4F79-B48C-6E68F23D3C50}" srcOrd="1" destOrd="0" presId="urn:microsoft.com/office/officeart/2005/8/layout/orgChart1"/>
    <dgm:cxn modelId="{782B02D6-45EE-42FE-A255-EB4BA913F9D9}" srcId="{87B5AFF6-7F22-459F-9B01-34124BD5B3CD}" destId="{70B58A31-368A-4277-9232-495A31017337}" srcOrd="3" destOrd="0" parTransId="{597D99F7-CE48-44A8-AC63-1A27DEC26C47}" sibTransId="{9103506B-3BCE-463B-895D-FC16827E6194}"/>
    <dgm:cxn modelId="{E2F55CBD-78E8-44DA-9978-56020F37AFE6}" type="presOf" srcId="{DC57E9BB-C3DC-4450-8C0E-BAC678FC38AD}" destId="{A1AF2C16-02B0-473E-8155-178000CEED20}" srcOrd="0" destOrd="0" presId="urn:microsoft.com/office/officeart/2005/8/layout/orgChart1"/>
    <dgm:cxn modelId="{50D18B4A-1744-488B-8A2A-7C2E74D95EC2}" type="presOf" srcId="{03D5BCDB-4B43-4FFF-9628-1A6E48A73724}" destId="{725E5869-80A7-44E3-9FC0-05070104F8C0}" srcOrd="1" destOrd="0" presId="urn:microsoft.com/office/officeart/2005/8/layout/orgChart1"/>
    <dgm:cxn modelId="{03B27999-32C0-4C33-8AC5-552FB0C3AEC9}" type="presOf" srcId="{87B5AFF6-7F22-459F-9B01-34124BD5B3CD}" destId="{A713144D-1B57-4416-BCD5-EEBC2D3A37E6}" srcOrd="1" destOrd="0" presId="urn:microsoft.com/office/officeart/2005/8/layout/orgChart1"/>
    <dgm:cxn modelId="{B78CEF5B-51A6-484A-A9C9-0A3887BFFFCE}" srcId="{35C2171A-022F-45EB-B1FF-6DA1BC085523}" destId="{87B5AFF6-7F22-459F-9B01-34124BD5B3CD}" srcOrd="0" destOrd="0" parTransId="{EB0C40EF-4DF3-4807-AE59-DBCF130302E5}" sibTransId="{61772C0A-A19B-4CEF-8670-160D28796ED0}"/>
    <dgm:cxn modelId="{D0569883-E506-4940-8312-391F0F5DFFE4}" type="presOf" srcId="{FED14515-CD0A-4C5A-BD9A-159D858A1600}" destId="{451D6D94-FD07-47E0-A942-427496AD8EBD}" srcOrd="0" destOrd="0" presId="urn:microsoft.com/office/officeart/2005/8/layout/orgChart1"/>
    <dgm:cxn modelId="{5FC1F0EF-91A8-4BE9-ADF0-81DFF1FE7572}" srcId="{87B5AFF6-7F22-459F-9B01-34124BD5B3CD}" destId="{B308500A-85B2-4F9F-AE58-BBFB03E2B2F7}" srcOrd="2" destOrd="0" parTransId="{FED14515-CD0A-4C5A-BD9A-159D858A1600}" sibTransId="{7D2465CF-440D-47D3-A8E0-9725D3430937}"/>
    <dgm:cxn modelId="{A6017A91-A800-4AD7-A340-E04FA8659F86}" type="presOf" srcId="{35C2171A-022F-45EB-B1FF-6DA1BC085523}" destId="{C6947525-9A91-4185-BD6D-6F749305F9D2}" srcOrd="0" destOrd="0" presId="urn:microsoft.com/office/officeart/2005/8/layout/orgChart1"/>
    <dgm:cxn modelId="{34817086-0544-44AD-A47A-0CAFD8B6BECE}" srcId="{87B5AFF6-7F22-459F-9B01-34124BD5B3CD}" destId="{DC57E9BB-C3DC-4450-8C0E-BAC678FC38AD}" srcOrd="1" destOrd="0" parTransId="{C70D13F8-DC72-4459-B344-FD5CF5E1382A}" sibTransId="{BED9B6D1-9931-42DD-A304-7F6A8E05441F}"/>
    <dgm:cxn modelId="{E6AF0400-2367-4C8C-978C-DF3219BEEA41}" type="presOf" srcId="{03D5BCDB-4B43-4FFF-9628-1A6E48A73724}" destId="{B03D984A-DBB1-4EA1-ADBB-D1A87966D9FD}" srcOrd="0" destOrd="0" presId="urn:microsoft.com/office/officeart/2005/8/layout/orgChart1"/>
    <dgm:cxn modelId="{981889FC-3065-46C1-AC54-AD104456862A}" type="presOf" srcId="{597D99F7-CE48-44A8-AC63-1A27DEC26C47}" destId="{86C629B6-B259-4375-9DFE-036A903BF04A}" srcOrd="0" destOrd="0" presId="urn:microsoft.com/office/officeart/2005/8/layout/orgChart1"/>
    <dgm:cxn modelId="{0FFAE010-E661-427C-9AEA-B3A92739ABA8}" type="presOf" srcId="{C70D13F8-DC72-4459-B344-FD5CF5E1382A}" destId="{8A5D65B5-203F-4E46-B69D-F894AD7EA99C}" srcOrd="0" destOrd="0" presId="urn:microsoft.com/office/officeart/2005/8/layout/orgChart1"/>
    <dgm:cxn modelId="{5B7FEF5B-9967-4060-A888-19F8C1B5EE5F}" type="presOf" srcId="{365FF786-971E-410A-B7E6-ECA67926EBAA}" destId="{A750ACCA-763F-4975-A5BD-AC292A587096}" srcOrd="0" destOrd="0" presId="urn:microsoft.com/office/officeart/2005/8/layout/orgChart1"/>
    <dgm:cxn modelId="{B3547E79-B204-4CF9-97C6-E6662A5B0E3E}" type="presOf" srcId="{B308500A-85B2-4F9F-AE58-BBFB03E2B2F7}" destId="{C26F89C1-FFCB-4775-92C2-EB957845F456}" srcOrd="0" destOrd="0" presId="urn:microsoft.com/office/officeart/2005/8/layout/orgChart1"/>
    <dgm:cxn modelId="{C18FE213-64D7-4969-8664-269B73069DB7}" type="presOf" srcId="{70B58A31-368A-4277-9232-495A31017337}" destId="{E9F10AD9-0889-4D47-BA28-EF958714AB98}" srcOrd="0" destOrd="0" presId="urn:microsoft.com/office/officeart/2005/8/layout/orgChart1"/>
    <dgm:cxn modelId="{5782B885-CEC8-49AA-B10D-ADB1DA05A39E}" srcId="{87B5AFF6-7F22-459F-9B01-34124BD5B3CD}" destId="{03D5BCDB-4B43-4FFF-9628-1A6E48A73724}" srcOrd="0" destOrd="0" parTransId="{365FF786-971E-410A-B7E6-ECA67926EBAA}" sibTransId="{70ED9FDC-6BA8-4A51-9F71-BFC8A0D8F41C}"/>
    <dgm:cxn modelId="{8452F1BC-CD3B-4BBB-ACCD-34929C6142B6}" type="presOf" srcId="{B308500A-85B2-4F9F-AE58-BBFB03E2B2F7}" destId="{789E65A1-D22E-4130-99EF-137698A3E054}" srcOrd="1" destOrd="0" presId="urn:microsoft.com/office/officeart/2005/8/layout/orgChart1"/>
    <dgm:cxn modelId="{4712291A-F468-4D61-B357-3A690026B1E2}" type="presOf" srcId="{87B5AFF6-7F22-459F-9B01-34124BD5B3CD}" destId="{F9C9DD23-2BF0-42A9-B87F-C16E882B763F}" srcOrd="0" destOrd="0" presId="urn:microsoft.com/office/officeart/2005/8/layout/orgChart1"/>
    <dgm:cxn modelId="{27865A73-04DE-4F3E-8330-B5E1AE15BD2E}" type="presParOf" srcId="{C6947525-9A91-4185-BD6D-6F749305F9D2}" destId="{FF53C825-E89D-4BA4-8E5A-13041324C57F}" srcOrd="0" destOrd="0" presId="urn:microsoft.com/office/officeart/2005/8/layout/orgChart1"/>
    <dgm:cxn modelId="{83AFF35B-60E3-43DC-BF60-A18A23BFC21A}" type="presParOf" srcId="{FF53C825-E89D-4BA4-8E5A-13041324C57F}" destId="{F87BE201-6FD2-4639-9B9B-F808A6DB016A}" srcOrd="0" destOrd="0" presId="urn:microsoft.com/office/officeart/2005/8/layout/orgChart1"/>
    <dgm:cxn modelId="{C3B84146-5BB0-4474-8D9F-67C6618CE05C}" type="presParOf" srcId="{F87BE201-6FD2-4639-9B9B-F808A6DB016A}" destId="{F9C9DD23-2BF0-42A9-B87F-C16E882B763F}" srcOrd="0" destOrd="0" presId="urn:microsoft.com/office/officeart/2005/8/layout/orgChart1"/>
    <dgm:cxn modelId="{3DCBC1FB-60FD-4C2B-9C53-E268B7405F92}" type="presParOf" srcId="{F87BE201-6FD2-4639-9B9B-F808A6DB016A}" destId="{A713144D-1B57-4416-BCD5-EEBC2D3A37E6}" srcOrd="1" destOrd="0" presId="urn:microsoft.com/office/officeart/2005/8/layout/orgChart1"/>
    <dgm:cxn modelId="{A109846A-319C-4779-B755-07DC34C6B1AD}" type="presParOf" srcId="{FF53C825-E89D-4BA4-8E5A-13041324C57F}" destId="{23292101-5BD8-4ED7-BF98-5C96AB8A8472}" srcOrd="1" destOrd="0" presId="urn:microsoft.com/office/officeart/2005/8/layout/orgChart1"/>
    <dgm:cxn modelId="{17CA6891-0C13-455A-8842-03BB346F6984}" type="presParOf" srcId="{23292101-5BD8-4ED7-BF98-5C96AB8A8472}" destId="{A750ACCA-763F-4975-A5BD-AC292A587096}" srcOrd="0" destOrd="0" presId="urn:microsoft.com/office/officeart/2005/8/layout/orgChart1"/>
    <dgm:cxn modelId="{608B52E0-4869-4E3A-9854-DC78A069270E}" type="presParOf" srcId="{23292101-5BD8-4ED7-BF98-5C96AB8A8472}" destId="{415DB3CF-BC17-499F-BDC5-74DF052CE6E5}" srcOrd="1" destOrd="0" presId="urn:microsoft.com/office/officeart/2005/8/layout/orgChart1"/>
    <dgm:cxn modelId="{8F8EE4E6-FE3B-45B6-92C8-AE510E473C01}" type="presParOf" srcId="{415DB3CF-BC17-499F-BDC5-74DF052CE6E5}" destId="{EB6A7A38-AB7A-46C9-9EE4-792692FD1DAC}" srcOrd="0" destOrd="0" presId="urn:microsoft.com/office/officeart/2005/8/layout/orgChart1"/>
    <dgm:cxn modelId="{BBC5D61A-FDCF-424D-B4A1-56DB237F3D17}" type="presParOf" srcId="{EB6A7A38-AB7A-46C9-9EE4-792692FD1DAC}" destId="{B03D984A-DBB1-4EA1-ADBB-D1A87966D9FD}" srcOrd="0" destOrd="0" presId="urn:microsoft.com/office/officeart/2005/8/layout/orgChart1"/>
    <dgm:cxn modelId="{EB46E179-0E7C-4DC3-9B62-C596FAA655B1}" type="presParOf" srcId="{EB6A7A38-AB7A-46C9-9EE4-792692FD1DAC}" destId="{725E5869-80A7-44E3-9FC0-05070104F8C0}" srcOrd="1" destOrd="0" presId="urn:microsoft.com/office/officeart/2005/8/layout/orgChart1"/>
    <dgm:cxn modelId="{6277F95B-D4AA-4727-9D89-E31053D5CBDA}" type="presParOf" srcId="{415DB3CF-BC17-499F-BDC5-74DF052CE6E5}" destId="{DA03AE5C-98A1-4C35-BADA-779368BF275B}" srcOrd="1" destOrd="0" presId="urn:microsoft.com/office/officeart/2005/8/layout/orgChart1"/>
    <dgm:cxn modelId="{43EF6BFC-9544-48FD-8782-C162F7F681EA}" type="presParOf" srcId="{415DB3CF-BC17-499F-BDC5-74DF052CE6E5}" destId="{8B168B28-228D-4FA4-BC1C-2377942267DA}" srcOrd="2" destOrd="0" presId="urn:microsoft.com/office/officeart/2005/8/layout/orgChart1"/>
    <dgm:cxn modelId="{2667D3DC-3B04-48FA-9684-589B38C57CBB}" type="presParOf" srcId="{23292101-5BD8-4ED7-BF98-5C96AB8A8472}" destId="{8A5D65B5-203F-4E46-B69D-F894AD7EA99C}" srcOrd="2" destOrd="0" presId="urn:microsoft.com/office/officeart/2005/8/layout/orgChart1"/>
    <dgm:cxn modelId="{331E7C4C-066B-4E8A-9783-D1F244D30824}" type="presParOf" srcId="{23292101-5BD8-4ED7-BF98-5C96AB8A8472}" destId="{68005BC1-7133-4B41-9487-B7A359AAF008}" srcOrd="3" destOrd="0" presId="urn:microsoft.com/office/officeart/2005/8/layout/orgChart1"/>
    <dgm:cxn modelId="{1139CF2B-715D-4CE5-8A4D-307DD61B2632}" type="presParOf" srcId="{68005BC1-7133-4B41-9487-B7A359AAF008}" destId="{57A8A72F-C309-46E3-915A-2A3E162DFA8A}" srcOrd="0" destOrd="0" presId="urn:microsoft.com/office/officeart/2005/8/layout/orgChart1"/>
    <dgm:cxn modelId="{78501566-66B6-43CC-9BF1-5A1E5979D264}" type="presParOf" srcId="{57A8A72F-C309-46E3-915A-2A3E162DFA8A}" destId="{A1AF2C16-02B0-473E-8155-178000CEED20}" srcOrd="0" destOrd="0" presId="urn:microsoft.com/office/officeart/2005/8/layout/orgChart1"/>
    <dgm:cxn modelId="{025DC23A-7581-4894-8DA9-451E7A9BA724}" type="presParOf" srcId="{57A8A72F-C309-46E3-915A-2A3E162DFA8A}" destId="{FBC1CB18-6719-4F79-B48C-6E68F23D3C50}" srcOrd="1" destOrd="0" presId="urn:microsoft.com/office/officeart/2005/8/layout/orgChart1"/>
    <dgm:cxn modelId="{55366B97-8B50-4AD4-8122-6378DBFE01BE}" type="presParOf" srcId="{68005BC1-7133-4B41-9487-B7A359AAF008}" destId="{61114AEA-74E2-4F90-A79A-E068BE54FF63}" srcOrd="1" destOrd="0" presId="urn:microsoft.com/office/officeart/2005/8/layout/orgChart1"/>
    <dgm:cxn modelId="{DE6471F0-FC75-4539-AFA3-8ABBFC3B9ED5}" type="presParOf" srcId="{68005BC1-7133-4B41-9487-B7A359AAF008}" destId="{E8A9762E-AEF0-40A2-8E1C-0F57C66813FC}" srcOrd="2" destOrd="0" presId="urn:microsoft.com/office/officeart/2005/8/layout/orgChart1"/>
    <dgm:cxn modelId="{C66E438C-BBB6-4F9F-90F7-905E12CBA538}" type="presParOf" srcId="{23292101-5BD8-4ED7-BF98-5C96AB8A8472}" destId="{451D6D94-FD07-47E0-A942-427496AD8EBD}" srcOrd="4" destOrd="0" presId="urn:microsoft.com/office/officeart/2005/8/layout/orgChart1"/>
    <dgm:cxn modelId="{51F455AB-BD38-49EC-8388-34F10A18E29A}" type="presParOf" srcId="{23292101-5BD8-4ED7-BF98-5C96AB8A8472}" destId="{F1CBC633-D4C1-4A88-BFB9-1AD70EEAB52A}" srcOrd="5" destOrd="0" presId="urn:microsoft.com/office/officeart/2005/8/layout/orgChart1"/>
    <dgm:cxn modelId="{E605F2C0-3966-4EC5-835B-230D0A7AAA09}" type="presParOf" srcId="{F1CBC633-D4C1-4A88-BFB9-1AD70EEAB52A}" destId="{12AE671C-D37B-45F9-9A04-BDA0C9AFFE38}" srcOrd="0" destOrd="0" presId="urn:microsoft.com/office/officeart/2005/8/layout/orgChart1"/>
    <dgm:cxn modelId="{76439B3B-5871-465C-96DA-843E3BCCBE7F}" type="presParOf" srcId="{12AE671C-D37B-45F9-9A04-BDA0C9AFFE38}" destId="{C26F89C1-FFCB-4775-92C2-EB957845F456}" srcOrd="0" destOrd="0" presId="urn:microsoft.com/office/officeart/2005/8/layout/orgChart1"/>
    <dgm:cxn modelId="{DFCDFEC5-7689-4B4E-95E3-80E45131CE59}" type="presParOf" srcId="{12AE671C-D37B-45F9-9A04-BDA0C9AFFE38}" destId="{789E65A1-D22E-4130-99EF-137698A3E054}" srcOrd="1" destOrd="0" presId="urn:microsoft.com/office/officeart/2005/8/layout/orgChart1"/>
    <dgm:cxn modelId="{3B476A90-48A6-47F3-A445-7F14BF34E8C1}" type="presParOf" srcId="{F1CBC633-D4C1-4A88-BFB9-1AD70EEAB52A}" destId="{4789B96A-ED50-4F3E-BDE8-A0AD44A991A3}" srcOrd="1" destOrd="0" presId="urn:microsoft.com/office/officeart/2005/8/layout/orgChart1"/>
    <dgm:cxn modelId="{C914129A-F5E0-4402-BF33-CFAF0E50E95F}" type="presParOf" srcId="{F1CBC633-D4C1-4A88-BFB9-1AD70EEAB52A}" destId="{6C5112E6-0AD9-4DC3-B99C-C2ACAC211DC2}" srcOrd="2" destOrd="0" presId="urn:microsoft.com/office/officeart/2005/8/layout/orgChart1"/>
    <dgm:cxn modelId="{38A20CDA-D586-4A47-BCBC-FE9C3C4CD5B1}" type="presParOf" srcId="{23292101-5BD8-4ED7-BF98-5C96AB8A8472}" destId="{86C629B6-B259-4375-9DFE-036A903BF04A}" srcOrd="6" destOrd="0" presId="urn:microsoft.com/office/officeart/2005/8/layout/orgChart1"/>
    <dgm:cxn modelId="{A9802D96-4F67-4AC5-AAC0-7B9332B59C4B}" type="presParOf" srcId="{23292101-5BD8-4ED7-BF98-5C96AB8A8472}" destId="{0C71CC86-D642-4360-8DC1-BE766A6A173F}" srcOrd="7" destOrd="0" presId="urn:microsoft.com/office/officeart/2005/8/layout/orgChart1"/>
    <dgm:cxn modelId="{E6AFE1DC-73FA-433F-95C3-49353FBF220D}" type="presParOf" srcId="{0C71CC86-D642-4360-8DC1-BE766A6A173F}" destId="{EEB5F24C-D0A7-41D9-80D8-7B41A79E3C5B}" srcOrd="0" destOrd="0" presId="urn:microsoft.com/office/officeart/2005/8/layout/orgChart1"/>
    <dgm:cxn modelId="{80A791E6-F912-4426-84E0-A55EE791380E}" type="presParOf" srcId="{EEB5F24C-D0A7-41D9-80D8-7B41A79E3C5B}" destId="{E9F10AD9-0889-4D47-BA28-EF958714AB98}" srcOrd="0" destOrd="0" presId="urn:microsoft.com/office/officeart/2005/8/layout/orgChart1"/>
    <dgm:cxn modelId="{556EA98E-CAE2-4857-A9C7-FEEF6EE744C1}" type="presParOf" srcId="{EEB5F24C-D0A7-41D9-80D8-7B41A79E3C5B}" destId="{8BB98352-CBE4-44C4-80FF-88AB042957BA}" srcOrd="1" destOrd="0" presId="urn:microsoft.com/office/officeart/2005/8/layout/orgChart1"/>
    <dgm:cxn modelId="{CE61534B-D479-4E3E-A5F6-C9EF23F9B0F2}" type="presParOf" srcId="{0C71CC86-D642-4360-8DC1-BE766A6A173F}" destId="{7F196782-E077-4D26-B0BC-F443BCCB4BFB}" srcOrd="1" destOrd="0" presId="urn:microsoft.com/office/officeart/2005/8/layout/orgChart1"/>
    <dgm:cxn modelId="{683240EF-AE05-491D-9C6E-088BAFB0216C}" type="presParOf" srcId="{0C71CC86-D642-4360-8DC1-BE766A6A173F}" destId="{B0DED495-9553-488E-9698-ED9B2F693339}" srcOrd="2" destOrd="0" presId="urn:microsoft.com/office/officeart/2005/8/layout/orgChart1"/>
    <dgm:cxn modelId="{9EDEB79F-CD80-484F-AE24-E778876BD6C6}" type="presParOf" srcId="{FF53C825-E89D-4BA4-8E5A-13041324C57F}" destId="{2FD6CE3F-AA95-4815-90E1-920D4847E3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E3A7E-6E40-4097-AD0D-1E91A1DA4C41}">
      <dsp:nvSpPr>
        <dsp:cNvPr id="0" name=""/>
        <dsp:cNvSpPr/>
      </dsp:nvSpPr>
      <dsp:spPr>
        <a:xfrm>
          <a:off x="0" y="256175"/>
          <a:ext cx="11520000" cy="1286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80" tIns="395732" rIns="8940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b="1" u="sng" kern="12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ORDRE XGO/174/2022</a:t>
          </a:r>
          <a:r>
            <a:rPr lang="ca-ES" sz="1800" kern="12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, de 15 de juliol, per la qual s'aproven les bases reguladores per a la concessió de subvencions per promoure la internacionalització dels ens de l’Administració local </a:t>
          </a:r>
          <a:r>
            <a:rPr lang="fr-FR" sz="1800" kern="12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de Catalunya</a:t>
          </a:r>
          <a:r>
            <a:rPr lang="fr-FR" sz="1800" kern="12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. </a:t>
          </a:r>
          <a:r>
            <a:rPr lang="it-IT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(DOGC núm. 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8711 - 18.7.2022</a:t>
          </a:r>
          <a:r>
            <a:rPr lang="it-IT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ca-ES" sz="1800" kern="1200" dirty="0"/>
        </a:p>
      </dsp:txBody>
      <dsp:txXfrm>
        <a:off x="0" y="256175"/>
        <a:ext cx="11520000" cy="1286775"/>
      </dsp:txXfrm>
    </dsp:sp>
    <dsp:sp modelId="{DB14713F-CA28-40B7-8F32-F65EEF95B1DE}">
      <dsp:nvSpPr>
        <dsp:cNvPr id="0" name=""/>
        <dsp:cNvSpPr/>
      </dsp:nvSpPr>
      <dsp:spPr>
        <a:xfrm>
          <a:off x="576000" y="484"/>
          <a:ext cx="8064000" cy="5608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Bases Reguladores (BR)</a:t>
          </a:r>
          <a:endParaRPr lang="ca-ES" sz="2000" kern="1200" dirty="0"/>
        </a:p>
      </dsp:txBody>
      <dsp:txXfrm>
        <a:off x="603380" y="27864"/>
        <a:ext cx="8009240" cy="506120"/>
      </dsp:txXfrm>
    </dsp:sp>
    <dsp:sp modelId="{DBAADD60-DA0A-4F24-9B2D-37CCBB7BBC9B}">
      <dsp:nvSpPr>
        <dsp:cNvPr id="0" name=""/>
        <dsp:cNvSpPr/>
      </dsp:nvSpPr>
      <dsp:spPr>
        <a:xfrm>
          <a:off x="0" y="1950740"/>
          <a:ext cx="11520000" cy="1286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80" tIns="395732" rIns="8940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b="1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RESOLUCIÓ 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XGO/2590/2022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de 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26 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 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juliol, 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per la qual s'obre la convocatòria per a la concessió de subvencions per promoure la internacionalització dels ens de l’Administració local de Catalunya</a:t>
          </a:r>
          <a:r>
            <a:rPr lang="it-IT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(</a:t>
          </a:r>
          <a:r>
            <a:rPr lang="it-IT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DOGC núm. 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8740 - 29.8.2022</a:t>
          </a:r>
          <a:r>
            <a:rPr lang="it-IT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ca-E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950740"/>
        <a:ext cx="11520000" cy="1286775"/>
      </dsp:txXfrm>
    </dsp:sp>
    <dsp:sp modelId="{BF528B46-5892-4DFB-ACDC-EFD06B670D22}">
      <dsp:nvSpPr>
        <dsp:cNvPr id="0" name=""/>
        <dsp:cNvSpPr/>
      </dsp:nvSpPr>
      <dsp:spPr>
        <a:xfrm>
          <a:off x="576000" y="1670299"/>
          <a:ext cx="8064000" cy="5608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Convocatòria</a:t>
          </a:r>
          <a:endParaRPr lang="ca-ES" sz="2000" kern="1200" dirty="0"/>
        </a:p>
      </dsp:txBody>
      <dsp:txXfrm>
        <a:off x="603380" y="1697679"/>
        <a:ext cx="8009240" cy="50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D9FCF-12C1-485D-A1B4-41C63A918B89}">
      <dsp:nvSpPr>
        <dsp:cNvPr id="0" name=""/>
        <dsp:cNvSpPr/>
      </dsp:nvSpPr>
      <dsp:spPr>
        <a:xfrm>
          <a:off x="0" y="100252"/>
          <a:ext cx="11395562" cy="530488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Memòria descriptiva i econòmica (model normalitzat)</a:t>
          </a:r>
          <a:endParaRPr lang="ca-ES" sz="2000" kern="1200" dirty="0"/>
        </a:p>
      </dsp:txBody>
      <dsp:txXfrm>
        <a:off x="25896" y="126148"/>
        <a:ext cx="11343770" cy="478696"/>
      </dsp:txXfrm>
    </dsp:sp>
    <dsp:sp modelId="{0AB926CD-F136-4694-A046-93D091AB338A}">
      <dsp:nvSpPr>
        <dsp:cNvPr id="0" name=""/>
        <dsp:cNvSpPr/>
      </dsp:nvSpPr>
      <dsp:spPr>
        <a:xfrm>
          <a:off x="0" y="709879"/>
          <a:ext cx="1139556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8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a-E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709879"/>
        <a:ext cx="11395562" cy="10764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D9FCF-12C1-485D-A1B4-41C63A918B89}">
      <dsp:nvSpPr>
        <dsp:cNvPr id="0" name=""/>
        <dsp:cNvSpPr/>
      </dsp:nvSpPr>
      <dsp:spPr>
        <a:xfrm>
          <a:off x="0" y="33414"/>
          <a:ext cx="11395562" cy="413157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Memòria descriptiva i econòmica (model normalitzat)</a:t>
          </a:r>
          <a:endParaRPr lang="ca-ES" sz="2000" kern="1200" dirty="0"/>
        </a:p>
      </dsp:txBody>
      <dsp:txXfrm>
        <a:off x="20169" y="53583"/>
        <a:ext cx="11355224" cy="372819"/>
      </dsp:txXfrm>
    </dsp:sp>
    <dsp:sp modelId="{0AB926CD-F136-4694-A046-93D091AB338A}">
      <dsp:nvSpPr>
        <dsp:cNvPr id="0" name=""/>
        <dsp:cNvSpPr/>
      </dsp:nvSpPr>
      <dsp:spPr>
        <a:xfrm>
          <a:off x="0" y="682760"/>
          <a:ext cx="1139556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8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a-E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682760"/>
        <a:ext cx="11395562" cy="10598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6C7CB-708E-406C-8E87-C01601F795BD}">
      <dsp:nvSpPr>
        <dsp:cNvPr id="0" name=""/>
        <dsp:cNvSpPr/>
      </dsp:nvSpPr>
      <dsp:spPr>
        <a:xfrm>
          <a:off x="0" y="20852"/>
          <a:ext cx="11520000" cy="60612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Termini per justificar</a:t>
          </a:r>
          <a:endParaRPr lang="ca-ES" sz="2000" kern="1200" dirty="0"/>
        </a:p>
      </dsp:txBody>
      <dsp:txXfrm>
        <a:off x="29589" y="50441"/>
        <a:ext cx="11460822" cy="546947"/>
      </dsp:txXfrm>
    </dsp:sp>
    <dsp:sp modelId="{16F1A5AC-9008-4B96-B22C-E441C8D7A9E6}">
      <dsp:nvSpPr>
        <dsp:cNvPr id="0" name=""/>
        <dsp:cNvSpPr/>
      </dsp:nvSpPr>
      <dsp:spPr>
        <a:xfrm>
          <a:off x="0" y="626977"/>
          <a:ext cx="115200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Fins el dia 31 de gener de 2023</a:t>
          </a:r>
          <a:endParaRPr lang="ca-E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626977"/>
        <a:ext cx="11520000" cy="910800"/>
      </dsp:txXfrm>
    </dsp:sp>
    <dsp:sp modelId="{6E44DD63-03B0-42FF-BE6D-447BD535B770}">
      <dsp:nvSpPr>
        <dsp:cNvPr id="0" name=""/>
        <dsp:cNvSpPr/>
      </dsp:nvSpPr>
      <dsp:spPr>
        <a:xfrm>
          <a:off x="0" y="1537777"/>
          <a:ext cx="11520000" cy="60612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Modalitat de justificació</a:t>
          </a:r>
          <a:endParaRPr lang="ca-ES" sz="2000" kern="1200" dirty="0"/>
        </a:p>
      </dsp:txBody>
      <dsp:txXfrm>
        <a:off x="29589" y="1567366"/>
        <a:ext cx="11460822" cy="546947"/>
      </dsp:txXfrm>
    </dsp:sp>
    <dsp:sp modelId="{45769421-9A90-4F9C-9945-712E6DD437AB}">
      <dsp:nvSpPr>
        <dsp:cNvPr id="0" name=""/>
        <dsp:cNvSpPr/>
      </dsp:nvSpPr>
      <dsp:spPr>
        <a:xfrm>
          <a:off x="0" y="2143903"/>
          <a:ext cx="115200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Compte justificatiu sense justificants de despesa</a:t>
          </a:r>
          <a:endParaRPr lang="ca-E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2143903"/>
        <a:ext cx="11520000" cy="910800"/>
      </dsp:txXfrm>
    </dsp:sp>
    <dsp:sp modelId="{F5E9901E-A841-4D43-B9D9-79222A53F597}">
      <dsp:nvSpPr>
        <dsp:cNvPr id="0" name=""/>
        <dsp:cNvSpPr/>
      </dsp:nvSpPr>
      <dsp:spPr>
        <a:xfrm>
          <a:off x="0" y="3054703"/>
          <a:ext cx="11520000" cy="60612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Documentació que cal aportar</a:t>
          </a:r>
          <a:endParaRPr lang="ca-ES" sz="2000" kern="1200" dirty="0"/>
        </a:p>
      </dsp:txBody>
      <dsp:txXfrm>
        <a:off x="29589" y="3084292"/>
        <a:ext cx="11460822" cy="546947"/>
      </dsp:txXfrm>
    </dsp:sp>
    <dsp:sp modelId="{E863EBA1-971C-4D06-AF5F-611BDA12AAF3}">
      <dsp:nvSpPr>
        <dsp:cNvPr id="0" name=""/>
        <dsp:cNvSpPr/>
      </dsp:nvSpPr>
      <dsp:spPr>
        <a:xfrm>
          <a:off x="0" y="3660829"/>
          <a:ext cx="11520000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Detallat en la base 21 de les BR (Línia 1 i 2)</a:t>
          </a:r>
          <a:endParaRPr lang="ca-E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Ordenada</a:t>
          </a:r>
          <a:endParaRPr lang="ca-E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Clarament identificada</a:t>
          </a:r>
          <a:endParaRPr lang="ca-E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3660829"/>
        <a:ext cx="11520000" cy="9392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B18D1-1F7B-4CE6-AB84-6FF428BF4522}">
      <dsp:nvSpPr>
        <dsp:cNvPr id="0" name=""/>
        <dsp:cNvSpPr/>
      </dsp:nvSpPr>
      <dsp:spPr>
        <a:xfrm>
          <a:off x="0" y="46270"/>
          <a:ext cx="11520000" cy="61297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Formulari de justificació</a:t>
          </a:r>
          <a:endParaRPr lang="ca-ES" sz="2000" kern="1200" dirty="0"/>
        </a:p>
      </dsp:txBody>
      <dsp:txXfrm>
        <a:off x="29923" y="76193"/>
        <a:ext cx="11460154" cy="553130"/>
      </dsp:txXfrm>
    </dsp:sp>
    <dsp:sp modelId="{0B499640-2ED8-497F-A1D6-8C20C11BCFB6}">
      <dsp:nvSpPr>
        <dsp:cNvPr id="0" name=""/>
        <dsp:cNvSpPr/>
      </dsp:nvSpPr>
      <dsp:spPr>
        <a:xfrm>
          <a:off x="0" y="659247"/>
          <a:ext cx="115200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Especial atenció als rètols </a:t>
          </a:r>
          <a:r>
            <a:rPr lang="ca-ES" sz="1800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“Opcional”</a:t>
          </a:r>
          <a:r>
            <a:rPr lang="ca-ES" sz="180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: segons el cas pot ser preceptiu</a:t>
          </a:r>
          <a:endParaRPr lang="ca-E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659247"/>
        <a:ext cx="11520000" cy="695520"/>
      </dsp:txXfrm>
    </dsp:sp>
    <dsp:sp modelId="{EBCB494E-E1E1-4097-A132-A351F799B61E}">
      <dsp:nvSpPr>
        <dsp:cNvPr id="0" name=""/>
        <dsp:cNvSpPr/>
      </dsp:nvSpPr>
      <dsp:spPr>
        <a:xfrm>
          <a:off x="0" y="1354767"/>
          <a:ext cx="11520000" cy="61297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Bases Reguladores i Convocatòria</a:t>
          </a:r>
          <a:endParaRPr lang="ca-ES" sz="2000" kern="1200" dirty="0"/>
        </a:p>
      </dsp:txBody>
      <dsp:txXfrm>
        <a:off x="29923" y="1384690"/>
        <a:ext cx="11460154" cy="553130"/>
      </dsp:txXfrm>
    </dsp:sp>
    <dsp:sp modelId="{01350831-0578-4709-AF85-BFB868E17C17}">
      <dsp:nvSpPr>
        <dsp:cNvPr id="0" name=""/>
        <dsp:cNvSpPr/>
      </dsp:nvSpPr>
      <dsp:spPr>
        <a:xfrm>
          <a:off x="0" y="1967743"/>
          <a:ext cx="115200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Lectura exhaustiva</a:t>
          </a:r>
          <a:endParaRPr lang="ca-E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967743"/>
        <a:ext cx="11520000" cy="695520"/>
      </dsp:txXfrm>
    </dsp:sp>
    <dsp:sp modelId="{DBE6D700-C3B4-414F-B3F5-608C91D9C8D0}">
      <dsp:nvSpPr>
        <dsp:cNvPr id="0" name=""/>
        <dsp:cNvSpPr/>
      </dsp:nvSpPr>
      <dsp:spPr>
        <a:xfrm>
          <a:off x="0" y="2663263"/>
          <a:ext cx="11520000" cy="61297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Liquidació del pressupost</a:t>
          </a:r>
          <a:endParaRPr lang="ca-ES" sz="2000" kern="1200" dirty="0"/>
        </a:p>
      </dsp:txBody>
      <dsp:txXfrm>
        <a:off x="29923" y="2693186"/>
        <a:ext cx="11460154" cy="553130"/>
      </dsp:txXfrm>
    </dsp:sp>
    <dsp:sp modelId="{89C4C9CD-D0FD-48AC-908B-9D0453D5570E}">
      <dsp:nvSpPr>
        <dsp:cNvPr id="0" name=""/>
        <dsp:cNvSpPr/>
      </dsp:nvSpPr>
      <dsp:spPr>
        <a:xfrm>
          <a:off x="0" y="3276239"/>
          <a:ext cx="115200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L’import total de despeses ha de coincidir amb l’import total d’ingressos</a:t>
          </a:r>
          <a:endParaRPr lang="ca-E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3276239"/>
        <a:ext cx="11520000" cy="695520"/>
      </dsp:txXfrm>
    </dsp:sp>
    <dsp:sp modelId="{B2391A1A-106C-4589-84E2-5449C6DBD6F4}">
      <dsp:nvSpPr>
        <dsp:cNvPr id="0" name=""/>
        <dsp:cNvSpPr/>
      </dsp:nvSpPr>
      <dsp:spPr>
        <a:xfrm>
          <a:off x="0" y="3971759"/>
          <a:ext cx="11520000" cy="61297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Despeses</a:t>
          </a:r>
          <a:endParaRPr lang="ca-ES" sz="2000" kern="1200" dirty="0"/>
        </a:p>
      </dsp:txBody>
      <dsp:txXfrm>
        <a:off x="29923" y="4001682"/>
        <a:ext cx="11460154" cy="553130"/>
      </dsp:txXfrm>
    </dsp:sp>
    <dsp:sp modelId="{E8B4677A-D63D-438C-959F-7C6DA3326CE1}">
      <dsp:nvSpPr>
        <dsp:cNvPr id="0" name=""/>
        <dsp:cNvSpPr/>
      </dsp:nvSpPr>
      <dsp:spPr>
        <a:xfrm>
          <a:off x="0" y="4584736"/>
          <a:ext cx="115200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S’han de correspondre al termini d’execució (1 de gener de 2022 a 31 de desembre de 2022)</a:t>
          </a:r>
          <a:endParaRPr lang="ca-E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Totes les </a:t>
          </a:r>
          <a:r>
            <a:rPr lang="ca-ES" sz="1800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despeses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s’han de </a:t>
          </a:r>
          <a:r>
            <a:rPr lang="ca-ES" sz="1800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pagar abans del termini de justificació</a:t>
          </a:r>
          <a:endParaRPr lang="ca-ES" sz="1800" u="sng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4584736"/>
        <a:ext cx="11520000" cy="6955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8CDD1-82D9-4BF1-AE4A-F013A0B7397E}">
      <dsp:nvSpPr>
        <dsp:cNvPr id="0" name=""/>
        <dsp:cNvSpPr/>
      </dsp:nvSpPr>
      <dsp:spPr>
        <a:xfrm>
          <a:off x="0" y="459654"/>
          <a:ext cx="9744076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249" tIns="312420" rIns="75624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El formulari de sol·licitud, així com la informació per trametre les sol·licituds per via electrònica, estaran disponibles en la </a:t>
          </a:r>
          <a:r>
            <a:rPr lang="ca-ES" sz="1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plataforma EACAT </a:t>
          </a:r>
          <a:r>
            <a:rPr lang="ca-ES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ca-ES" sz="1500" kern="1200" dirty="0" smtClean="0">
              <a:solidFill>
                <a:schemeClr val="tx1">
                  <a:lumMod val="65000"/>
                  <a:lumOff val="35000"/>
                </a:schemeClr>
              </a:solidFill>
              <a:hlinkClick xmlns:r="http://schemas.openxmlformats.org/officeDocument/2006/relationships" r:id="rId1"/>
            </a:rPr>
            <a:t>http://www.eacat.cat</a:t>
          </a:r>
          <a:r>
            <a:rPr lang="ca-ES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</dsp:txBody>
      <dsp:txXfrm>
        <a:off x="0" y="459654"/>
        <a:ext cx="9744076" cy="850500"/>
      </dsp:txXfrm>
    </dsp:sp>
    <dsp:sp modelId="{753138BC-CE62-4ADB-8540-3736EE0F6684}">
      <dsp:nvSpPr>
        <dsp:cNvPr id="0" name=""/>
        <dsp:cNvSpPr/>
      </dsp:nvSpPr>
      <dsp:spPr>
        <a:xfrm>
          <a:off x="487203" y="238254"/>
          <a:ext cx="6820853" cy="4428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812" tIns="0" rIns="25781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>
              <a:solidFill>
                <a:schemeClr val="bg1"/>
              </a:solidFill>
            </a:rPr>
            <a:t>On puc trobar el formulari de sol·licitud?</a:t>
          </a:r>
          <a:endParaRPr lang="ca-ES" sz="1500" kern="1200" dirty="0">
            <a:solidFill>
              <a:schemeClr val="bg1"/>
            </a:solidFill>
          </a:endParaRPr>
        </a:p>
      </dsp:txBody>
      <dsp:txXfrm>
        <a:off x="508819" y="259870"/>
        <a:ext cx="6777621" cy="399568"/>
      </dsp:txXfrm>
    </dsp:sp>
    <dsp:sp modelId="{648CD22D-F8AC-435E-8242-F43E9BA1C691}">
      <dsp:nvSpPr>
        <dsp:cNvPr id="0" name=""/>
        <dsp:cNvSpPr/>
      </dsp:nvSpPr>
      <dsp:spPr>
        <a:xfrm>
          <a:off x="0" y="1612554"/>
          <a:ext cx="9744076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249" tIns="312420" rIns="75624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La resolució de concessió es notificarà mitjançant la seva publicació en el Tauler electrònic de l’Administració de la Generalitat (tauler.seu.cat) en el </a:t>
          </a:r>
          <a:r>
            <a:rPr lang="ca-ES" sz="1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termini màxim de sis mesos a comptar de l’endemà que la convocatòria </a:t>
          </a:r>
          <a:r>
            <a:rPr lang="ca-ES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hagi estat </a:t>
          </a:r>
          <a:r>
            <a:rPr lang="ca-ES" sz="1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publicada</a:t>
          </a:r>
          <a:r>
            <a:rPr lang="ca-ES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en el </a:t>
          </a:r>
          <a:r>
            <a:rPr lang="ca-ES" sz="1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DOGC</a:t>
          </a:r>
          <a:r>
            <a:rPr lang="ca-ES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</a:p>
      </dsp:txBody>
      <dsp:txXfrm>
        <a:off x="0" y="1612554"/>
        <a:ext cx="9744076" cy="1063125"/>
      </dsp:txXfrm>
    </dsp:sp>
    <dsp:sp modelId="{25C55601-8549-4846-968B-D6F18208177C}">
      <dsp:nvSpPr>
        <dsp:cNvPr id="0" name=""/>
        <dsp:cNvSpPr/>
      </dsp:nvSpPr>
      <dsp:spPr>
        <a:xfrm>
          <a:off x="487203" y="1391154"/>
          <a:ext cx="6820853" cy="4428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812" tIns="0" rIns="25781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>
              <a:solidFill>
                <a:schemeClr val="bg1"/>
              </a:solidFill>
            </a:rPr>
            <a:t>Quan es publicarà la resolució de concessió?</a:t>
          </a:r>
        </a:p>
      </dsp:txBody>
      <dsp:txXfrm>
        <a:off x="508819" y="1412770"/>
        <a:ext cx="6777621" cy="399568"/>
      </dsp:txXfrm>
    </dsp:sp>
    <dsp:sp modelId="{A38CEE1D-47F7-4335-81C8-9F04FC6CB1AC}">
      <dsp:nvSpPr>
        <dsp:cNvPr id="0" name=""/>
        <dsp:cNvSpPr/>
      </dsp:nvSpPr>
      <dsp:spPr>
        <a:xfrm>
          <a:off x="0" y="2978079"/>
          <a:ext cx="9744076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249" tIns="312420" rIns="75624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El termini màxim per presentar la documentació de justificació és </a:t>
          </a:r>
          <a:r>
            <a:rPr lang="ca-ES" sz="1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fins al dia 31 de gener de 2023. </a:t>
          </a:r>
          <a:endParaRPr lang="ca-ES" sz="1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2978079"/>
        <a:ext cx="9744076" cy="637875"/>
      </dsp:txXfrm>
    </dsp:sp>
    <dsp:sp modelId="{E8E14926-5A73-4E09-BDF0-DA188636A5CF}">
      <dsp:nvSpPr>
        <dsp:cNvPr id="0" name=""/>
        <dsp:cNvSpPr/>
      </dsp:nvSpPr>
      <dsp:spPr>
        <a:xfrm>
          <a:off x="487203" y="2756679"/>
          <a:ext cx="6822012" cy="4428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812" tIns="0" rIns="25781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>
              <a:solidFill>
                <a:schemeClr val="bg1"/>
              </a:solidFill>
            </a:rPr>
            <a:t>Quin és el termini màxim per presentar la documentació de justificació?</a:t>
          </a:r>
        </a:p>
      </dsp:txBody>
      <dsp:txXfrm>
        <a:off x="508819" y="2778295"/>
        <a:ext cx="6778780" cy="399568"/>
      </dsp:txXfrm>
    </dsp:sp>
    <dsp:sp modelId="{BD7F4861-0BC2-49A5-B4F3-4A582D8DF518}">
      <dsp:nvSpPr>
        <dsp:cNvPr id="0" name=""/>
        <dsp:cNvSpPr/>
      </dsp:nvSpPr>
      <dsp:spPr>
        <a:xfrm>
          <a:off x="0" y="3918354"/>
          <a:ext cx="9744076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249" tIns="312420" rIns="75624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El pagament es tramita de la manera següent: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80% de l’import amb caràcter de bestreta quan es concedeix la subvenció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20% restant, una vegada comprovada la justificació correcta</a:t>
          </a:r>
          <a:endParaRPr lang="ca-ES" sz="1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3918354"/>
        <a:ext cx="9744076" cy="1134000"/>
      </dsp:txXfrm>
    </dsp:sp>
    <dsp:sp modelId="{A6393EFA-24DD-45FD-A327-D7A8F6AA2DD8}">
      <dsp:nvSpPr>
        <dsp:cNvPr id="0" name=""/>
        <dsp:cNvSpPr/>
      </dsp:nvSpPr>
      <dsp:spPr>
        <a:xfrm>
          <a:off x="487203" y="3696954"/>
          <a:ext cx="6820853" cy="4428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812" tIns="0" rIns="25781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>
              <a:solidFill>
                <a:schemeClr val="bg1"/>
              </a:solidFill>
            </a:rPr>
            <a:t>En el cas que se m’atorgui la subvenció sol·licitada, quan es tramita el pagament?</a:t>
          </a:r>
          <a:endParaRPr lang="ca-ES" sz="1500" kern="1200" dirty="0">
            <a:solidFill>
              <a:schemeClr val="bg1"/>
            </a:solidFill>
          </a:endParaRPr>
        </a:p>
      </dsp:txBody>
      <dsp:txXfrm>
        <a:off x="508819" y="3718570"/>
        <a:ext cx="6777621" cy="3995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9E9A-7D04-4B14-8A34-3E37F430589E}">
      <dsp:nvSpPr>
        <dsp:cNvPr id="0" name=""/>
        <dsp:cNvSpPr/>
      </dsp:nvSpPr>
      <dsp:spPr>
        <a:xfrm>
          <a:off x="0" y="251467"/>
          <a:ext cx="10493619" cy="63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422" tIns="291592" rIns="8144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Sí, les dues línies són compatibles.</a:t>
          </a:r>
          <a:endParaRPr lang="ca-E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251467"/>
        <a:ext cx="10493619" cy="639450"/>
      </dsp:txXfrm>
    </dsp:sp>
    <dsp:sp modelId="{9BED3157-9C4E-4E28-A2C4-319CDC7276EB}">
      <dsp:nvSpPr>
        <dsp:cNvPr id="0" name=""/>
        <dsp:cNvSpPr/>
      </dsp:nvSpPr>
      <dsp:spPr>
        <a:xfrm>
          <a:off x="524681" y="44827"/>
          <a:ext cx="7345534" cy="4132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644" tIns="0" rIns="2776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0" kern="1200" dirty="0" smtClean="0">
              <a:solidFill>
                <a:schemeClr val="bg1"/>
              </a:solidFill>
            </a:rPr>
            <a:t>Puc demanar una subvenció per a la línia 1 i una altra per a la línia 2?</a:t>
          </a:r>
          <a:endParaRPr lang="ca-ES" sz="1600" b="0" kern="1200" dirty="0">
            <a:solidFill>
              <a:schemeClr val="bg1"/>
            </a:solidFill>
          </a:endParaRPr>
        </a:p>
      </dsp:txBody>
      <dsp:txXfrm>
        <a:off x="544856" y="65002"/>
        <a:ext cx="7305184" cy="372930"/>
      </dsp:txXfrm>
    </dsp:sp>
    <dsp:sp modelId="{F4C425EA-4F82-425F-AC09-E01E1B914AAB}">
      <dsp:nvSpPr>
        <dsp:cNvPr id="0" name=""/>
        <dsp:cNvSpPr/>
      </dsp:nvSpPr>
      <dsp:spPr>
        <a:xfrm>
          <a:off x="0" y="1202677"/>
          <a:ext cx="10493619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422" tIns="291592" rIns="8144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No</a:t>
          </a:r>
          <a:r>
            <a:rPr lang="ca-E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</a:t>
          </a:r>
          <a:r>
            <a:rPr lang="ca-E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Cal presentar una sol·licitud per a cada línia. </a:t>
          </a:r>
          <a:r>
            <a:rPr lang="ca-E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Per tant, en aquest cas caldrà presentar dues sol·licituds (una sol·licitud per a la línia 1 i una altra sol·licitud per a la línia 2).</a:t>
          </a:r>
          <a:endParaRPr lang="ca-E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202677"/>
        <a:ext cx="10493619" cy="859950"/>
      </dsp:txXfrm>
    </dsp:sp>
    <dsp:sp modelId="{8485269A-5092-4393-B3A5-4D19B6593B29}">
      <dsp:nvSpPr>
        <dsp:cNvPr id="0" name=""/>
        <dsp:cNvSpPr/>
      </dsp:nvSpPr>
      <dsp:spPr>
        <a:xfrm>
          <a:off x="524681" y="966517"/>
          <a:ext cx="7345534" cy="4428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644" tIns="0" rIns="2776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0" kern="1200" dirty="0" smtClean="0">
              <a:solidFill>
                <a:schemeClr val="bg1"/>
              </a:solidFill>
            </a:rPr>
            <a:t>Vull sol·licitar dues subvencions (una per a la línia 1 i una altra per a la línia 2) puc presentar una única sol·licitud englobant les dues subvencions?</a:t>
          </a:r>
          <a:endParaRPr lang="ca-ES" sz="1600" b="0" kern="1200" dirty="0">
            <a:solidFill>
              <a:schemeClr val="bg1"/>
            </a:solidFill>
          </a:endParaRPr>
        </a:p>
      </dsp:txBody>
      <dsp:txXfrm>
        <a:off x="546297" y="988133"/>
        <a:ext cx="7302302" cy="399568"/>
      </dsp:txXfrm>
    </dsp:sp>
    <dsp:sp modelId="{72CBB226-8864-4412-A3A0-14F35826880F}">
      <dsp:nvSpPr>
        <dsp:cNvPr id="0" name=""/>
        <dsp:cNvSpPr/>
      </dsp:nvSpPr>
      <dsp:spPr>
        <a:xfrm>
          <a:off x="0" y="2344867"/>
          <a:ext cx="10493619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422" tIns="291592" rIns="8144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No</a:t>
          </a:r>
          <a:r>
            <a:rPr lang="ca-E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Se subvencionen activitats realitzades entre l’1 de gener de 2022 i el 31 de desembre de 2022. Per tant, no cal que estigui executada. La </a:t>
          </a:r>
          <a:r>
            <a:rPr lang="ca-E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data límit d’execució</a:t>
          </a:r>
          <a:r>
            <a:rPr lang="ca-E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de les activitats és el </a:t>
          </a:r>
          <a:r>
            <a:rPr lang="ca-E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31 de desembre de 2022</a:t>
          </a:r>
          <a:r>
            <a:rPr lang="ca-E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</a:t>
          </a:r>
          <a:endParaRPr lang="ca-E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2344867"/>
        <a:ext cx="10493619" cy="1080450"/>
      </dsp:txXfrm>
    </dsp:sp>
    <dsp:sp modelId="{F4293431-6D92-4F71-BCB5-CF019312DECF}">
      <dsp:nvSpPr>
        <dsp:cNvPr id="0" name=""/>
        <dsp:cNvSpPr/>
      </dsp:nvSpPr>
      <dsp:spPr>
        <a:xfrm>
          <a:off x="524681" y="2138227"/>
          <a:ext cx="7345534" cy="4132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644" tIns="0" rIns="2776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0" kern="1200" dirty="0" smtClean="0">
              <a:solidFill>
                <a:schemeClr val="bg1"/>
              </a:solidFill>
            </a:rPr>
            <a:t>Cal que hagi fet l’acció per demanar la subvenció?</a:t>
          </a:r>
          <a:endParaRPr lang="ca-ES" sz="1600" b="0" kern="1200" dirty="0">
            <a:solidFill>
              <a:schemeClr val="bg1"/>
            </a:solidFill>
          </a:endParaRPr>
        </a:p>
      </dsp:txBody>
      <dsp:txXfrm>
        <a:off x="544856" y="2158402"/>
        <a:ext cx="7305184" cy="372930"/>
      </dsp:txXfrm>
    </dsp:sp>
    <dsp:sp modelId="{672EC0AF-84D9-42B0-B994-71A31B7AB64C}">
      <dsp:nvSpPr>
        <dsp:cNvPr id="0" name=""/>
        <dsp:cNvSpPr/>
      </dsp:nvSpPr>
      <dsp:spPr>
        <a:xfrm>
          <a:off x="0" y="3707557"/>
          <a:ext cx="10493619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422" tIns="291592" rIns="8144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Els formularis intel·ligents acostumen a donar problemes quan es descarreguen a través del navegador Chrome. En aquests casos és preferible que useu el navegador Internet Explorer.</a:t>
          </a:r>
          <a:endParaRPr lang="ca-E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3707557"/>
        <a:ext cx="10493619" cy="859950"/>
      </dsp:txXfrm>
    </dsp:sp>
    <dsp:sp modelId="{28E812FB-E0A6-45B6-AA94-97043CA5DB67}">
      <dsp:nvSpPr>
        <dsp:cNvPr id="0" name=""/>
        <dsp:cNvSpPr/>
      </dsp:nvSpPr>
      <dsp:spPr>
        <a:xfrm>
          <a:off x="524681" y="3500917"/>
          <a:ext cx="7345534" cy="4132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644" tIns="0" rIns="2776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>
              <a:solidFill>
                <a:schemeClr val="bg1"/>
              </a:solidFill>
            </a:rPr>
            <a:t>No em puc descarregar el formulari. Què puc fer?</a:t>
          </a:r>
          <a:endParaRPr lang="ca-ES" sz="1600" kern="1200" dirty="0">
            <a:solidFill>
              <a:schemeClr val="bg1"/>
            </a:solidFill>
          </a:endParaRPr>
        </a:p>
      </dsp:txBody>
      <dsp:txXfrm>
        <a:off x="544856" y="3521092"/>
        <a:ext cx="7305184" cy="372930"/>
      </dsp:txXfrm>
    </dsp:sp>
    <dsp:sp modelId="{119AD7A2-E7B9-4B99-9AD1-CE0452ED3BF7}">
      <dsp:nvSpPr>
        <dsp:cNvPr id="0" name=""/>
        <dsp:cNvSpPr/>
      </dsp:nvSpPr>
      <dsp:spPr>
        <a:xfrm>
          <a:off x="0" y="4849747"/>
          <a:ext cx="10493619" cy="63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422" tIns="291592" rIns="8144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u="sng" kern="1200" dirty="0" smtClean="0">
              <a:solidFill>
                <a:srgbClr val="0070C0"/>
              </a:solidFill>
            </a:rPr>
            <a:t>ajuts.dgae.exteriors@gencat.cat</a:t>
          </a:r>
          <a:r>
            <a:rPr lang="ca-ES" sz="1600" kern="1200" dirty="0" smtClean="0"/>
            <a:t> </a:t>
          </a:r>
          <a:endParaRPr lang="ca-ES" sz="1600" kern="1200" dirty="0"/>
        </a:p>
      </dsp:txBody>
      <dsp:txXfrm>
        <a:off x="0" y="4849747"/>
        <a:ext cx="10493619" cy="639450"/>
      </dsp:txXfrm>
    </dsp:sp>
    <dsp:sp modelId="{B72275C5-6282-4A56-AFC1-7AB9C759D8C7}">
      <dsp:nvSpPr>
        <dsp:cNvPr id="0" name=""/>
        <dsp:cNvSpPr/>
      </dsp:nvSpPr>
      <dsp:spPr>
        <a:xfrm>
          <a:off x="524681" y="4643107"/>
          <a:ext cx="7345534" cy="4132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644" tIns="0" rIns="2776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>
              <a:solidFill>
                <a:schemeClr val="bg1"/>
              </a:solidFill>
            </a:rPr>
            <a:t>On puc resoldre més dubtes?</a:t>
          </a:r>
          <a:endParaRPr lang="ca-ES" sz="1600" kern="1200" dirty="0">
            <a:solidFill>
              <a:schemeClr val="bg1"/>
            </a:solidFill>
          </a:endParaRPr>
        </a:p>
      </dsp:txBody>
      <dsp:txXfrm>
        <a:off x="544856" y="4663282"/>
        <a:ext cx="7305184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B2ACA-0F87-4D24-93FF-9F702635910B}">
      <dsp:nvSpPr>
        <dsp:cNvPr id="0" name=""/>
        <dsp:cNvSpPr/>
      </dsp:nvSpPr>
      <dsp:spPr>
        <a:xfrm>
          <a:off x="0" y="229022"/>
          <a:ext cx="8632359" cy="1058400"/>
        </a:xfrm>
        <a:prstGeom prst="rect">
          <a:avLst/>
        </a:prstGeom>
        <a:solidFill>
          <a:srgbClr val="FFC5B3">
            <a:alpha val="28000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967" tIns="291592" rIns="6699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Activitats amb projecció exterior</a:t>
          </a:r>
          <a:endParaRPr lang="ca-E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Preparació i execució de projectes europeus i internacionals</a:t>
          </a:r>
          <a:endParaRPr lang="ca-E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229022"/>
        <a:ext cx="8632359" cy="1058400"/>
      </dsp:txXfrm>
    </dsp:sp>
    <dsp:sp modelId="{889E4CB8-EE47-4B8C-B76D-2E38F6944C1E}">
      <dsp:nvSpPr>
        <dsp:cNvPr id="0" name=""/>
        <dsp:cNvSpPr/>
      </dsp:nvSpPr>
      <dsp:spPr>
        <a:xfrm>
          <a:off x="431617" y="22382"/>
          <a:ext cx="6042651" cy="4132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398" tIns="0" rIns="2283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Línia 1</a:t>
          </a:r>
        </a:p>
      </dsp:txBody>
      <dsp:txXfrm>
        <a:off x="451792" y="42557"/>
        <a:ext cx="6002301" cy="372930"/>
      </dsp:txXfrm>
    </dsp:sp>
    <dsp:sp modelId="{1FF6F0A0-ECDA-4A0F-83FF-2FB6757DFC77}">
      <dsp:nvSpPr>
        <dsp:cNvPr id="0" name=""/>
        <dsp:cNvSpPr/>
      </dsp:nvSpPr>
      <dsp:spPr>
        <a:xfrm>
          <a:off x="0" y="1569662"/>
          <a:ext cx="8632359" cy="1323000"/>
        </a:xfrm>
        <a:prstGeom prst="rect">
          <a:avLst/>
        </a:prstGeom>
        <a:solidFill>
          <a:srgbClr val="FFC5B3">
            <a:alpha val="28000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967" tIns="291592" rIns="6699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Participació com a membres d'organismes i xarxes </a:t>
          </a:r>
          <a:r>
            <a:rPr lang="pt-BR" sz="2000" kern="12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europeus i internacionals</a:t>
          </a:r>
          <a:endParaRPr lang="ca-E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Actuacions com a </a:t>
          </a:r>
          <a:r>
            <a:rPr lang="ca-ES" sz="2000" kern="1200" noProof="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membres</a:t>
          </a:r>
          <a:r>
            <a:rPr lang="pt-BR" sz="2000" kern="12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 d'</a:t>
          </a:r>
          <a:r>
            <a:rPr lang="ca-ES" sz="2000" kern="1200" noProof="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aquestes</a:t>
          </a:r>
          <a:r>
            <a:rPr lang="pt-BR" sz="2000" kern="1200" dirty="0" smtClean="0">
              <a:ln w="0"/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ca-E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569662"/>
        <a:ext cx="8632359" cy="1323000"/>
      </dsp:txXfrm>
    </dsp:sp>
    <dsp:sp modelId="{571BC8AC-6B74-4ECD-9D9C-0FEE3CFF67C8}">
      <dsp:nvSpPr>
        <dsp:cNvPr id="0" name=""/>
        <dsp:cNvSpPr/>
      </dsp:nvSpPr>
      <dsp:spPr>
        <a:xfrm>
          <a:off x="431617" y="1363022"/>
          <a:ext cx="6042651" cy="4132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398" tIns="0" rIns="2283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Línia 2</a:t>
          </a:r>
          <a:endParaRPr lang="ca-ES" sz="2000" kern="1200" dirty="0"/>
        </a:p>
      </dsp:txBody>
      <dsp:txXfrm>
        <a:off x="451792" y="1383197"/>
        <a:ext cx="6002301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3D772-D168-4836-92AE-C585F0FE3C3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BB288-33BA-4504-87EF-1E953DC11416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rgbClr val="CC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300" kern="1200" dirty="0" smtClean="0"/>
            <a:t>Sol·licitud</a:t>
          </a:r>
          <a:endParaRPr lang="ca-ES" sz="4300" kern="1200" dirty="0"/>
        </a:p>
      </dsp:txBody>
      <dsp:txXfrm>
        <a:off x="610504" y="416587"/>
        <a:ext cx="7440913" cy="833607"/>
      </dsp:txXfrm>
    </dsp:sp>
    <dsp:sp modelId="{32C825E6-25A5-4ED3-984A-649BF7A9A4E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A7A16-9899-42F3-9FA6-2A7F320C42FB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300" kern="1200" dirty="0" smtClean="0"/>
            <a:t>Atorgament</a:t>
          </a:r>
          <a:endParaRPr lang="ca-ES" sz="4300" kern="1200" dirty="0"/>
        </a:p>
      </dsp:txBody>
      <dsp:txXfrm>
        <a:off x="1088431" y="1667215"/>
        <a:ext cx="6962986" cy="833607"/>
      </dsp:txXfrm>
    </dsp:sp>
    <dsp:sp modelId="{655E3C01-7E7C-4AD2-8305-AAAB5207A314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78E10-80FB-4C39-8934-49DC8A0D9974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rgbClr val="CC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300" kern="1200" dirty="0" smtClean="0"/>
            <a:t>Execució</a:t>
          </a:r>
          <a:endParaRPr lang="ca-ES" sz="4300" kern="1200" dirty="0"/>
        </a:p>
      </dsp:txBody>
      <dsp:txXfrm>
        <a:off x="1088431" y="2917843"/>
        <a:ext cx="6962986" cy="833607"/>
      </dsp:txXfrm>
    </dsp:sp>
    <dsp:sp modelId="{1AF03E23-35C1-457D-BA4D-AF0D187627D2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5918B-549D-48A4-86C2-102FA0899340}">
      <dsp:nvSpPr>
        <dsp:cNvPr id="0" name=""/>
        <dsp:cNvSpPr/>
      </dsp:nvSpPr>
      <dsp:spPr>
        <a:xfrm>
          <a:off x="628065" y="4193288"/>
          <a:ext cx="7440913" cy="833607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300" kern="1200" dirty="0" smtClean="0"/>
            <a:t>Justificació</a:t>
          </a:r>
          <a:endParaRPr lang="ca-ES" sz="4300" kern="1200" dirty="0"/>
        </a:p>
      </dsp:txBody>
      <dsp:txXfrm>
        <a:off x="628065" y="4193288"/>
        <a:ext cx="7440913" cy="833607"/>
      </dsp:txXfrm>
    </dsp:sp>
    <dsp:sp modelId="{B917D72A-0956-4BE3-B38A-FE2DBDFD3705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B477E-2EAD-451E-8CDB-C4774F49835B}">
      <dsp:nvSpPr>
        <dsp:cNvPr id="0" name=""/>
        <dsp:cNvSpPr/>
      </dsp:nvSpPr>
      <dsp:spPr>
        <a:xfrm>
          <a:off x="0" y="27581"/>
          <a:ext cx="11518900" cy="5428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bg1"/>
              </a:solidFill>
            </a:rPr>
            <a:t>Plataforma de tramitació</a:t>
          </a:r>
          <a:endParaRPr lang="ca-ES" sz="2000" kern="1200" dirty="0">
            <a:solidFill>
              <a:schemeClr val="bg1"/>
            </a:solidFill>
          </a:endParaRPr>
        </a:p>
      </dsp:txBody>
      <dsp:txXfrm>
        <a:off x="26501" y="54082"/>
        <a:ext cx="11465898" cy="489878"/>
      </dsp:txXfrm>
    </dsp:sp>
    <dsp:sp modelId="{B2B193D4-A131-4870-9C5C-8D706E873B2C}">
      <dsp:nvSpPr>
        <dsp:cNvPr id="0" name=""/>
        <dsp:cNvSpPr/>
      </dsp:nvSpPr>
      <dsp:spPr>
        <a:xfrm>
          <a:off x="0" y="570461"/>
          <a:ext cx="115189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2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EACAT (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  <a:hlinkClick xmlns:r="http://schemas.openxmlformats.org/officeDocument/2006/relationships" r:id="rId1"/>
            </a:rPr>
            <a:t>http://www.eacat.cat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</dsp:txBody>
      <dsp:txXfrm>
        <a:off x="0" y="570461"/>
        <a:ext cx="11518900" cy="480240"/>
      </dsp:txXfrm>
    </dsp:sp>
    <dsp:sp modelId="{190E41ED-44A4-4637-8948-032E5C893C12}">
      <dsp:nvSpPr>
        <dsp:cNvPr id="0" name=""/>
        <dsp:cNvSpPr/>
      </dsp:nvSpPr>
      <dsp:spPr>
        <a:xfrm>
          <a:off x="0" y="1050701"/>
          <a:ext cx="11518900" cy="5428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bg1"/>
              </a:solidFill>
            </a:rPr>
            <a:t>Nombre de sol·licituds que pot presentar un mateix ens</a:t>
          </a:r>
        </a:p>
      </dsp:txBody>
      <dsp:txXfrm>
        <a:off x="26501" y="1077202"/>
        <a:ext cx="11465898" cy="489878"/>
      </dsp:txXfrm>
    </dsp:sp>
    <dsp:sp modelId="{D21F6DAE-E9F5-409F-AC0E-2ACB77683559}">
      <dsp:nvSpPr>
        <dsp:cNvPr id="0" name=""/>
        <dsp:cNvSpPr/>
      </dsp:nvSpPr>
      <dsp:spPr>
        <a:xfrm>
          <a:off x="0" y="1593581"/>
          <a:ext cx="115189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2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Màxim 2 sol·licituds</a:t>
          </a:r>
        </a:p>
      </dsp:txBody>
      <dsp:txXfrm>
        <a:off x="0" y="1593581"/>
        <a:ext cx="11518900" cy="480240"/>
      </dsp:txXfrm>
    </dsp:sp>
    <dsp:sp modelId="{352F7404-E029-4C87-9DA8-8DA221E9D225}">
      <dsp:nvSpPr>
        <dsp:cNvPr id="0" name=""/>
        <dsp:cNvSpPr/>
      </dsp:nvSpPr>
      <dsp:spPr>
        <a:xfrm>
          <a:off x="0" y="2073821"/>
          <a:ext cx="11518900" cy="5428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bg1"/>
              </a:solidFill>
            </a:rPr>
            <a:t>Documentació que cal aportar</a:t>
          </a:r>
        </a:p>
      </dsp:txBody>
      <dsp:txXfrm>
        <a:off x="26501" y="2100322"/>
        <a:ext cx="11465898" cy="489878"/>
      </dsp:txXfrm>
    </dsp:sp>
    <dsp:sp modelId="{361D192F-A43D-4EA7-A933-63225CC571C6}">
      <dsp:nvSpPr>
        <dsp:cNvPr id="0" name=""/>
        <dsp:cNvSpPr/>
      </dsp:nvSpPr>
      <dsp:spPr>
        <a:xfrm>
          <a:off x="0" y="2616701"/>
          <a:ext cx="11518900" cy="216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2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b="1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Línia 1:</a:t>
          </a:r>
          <a:r>
            <a:rPr lang="ca-E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Model normalitzat del projecte (inclou projecte i pressupost)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Veure la base 8.3.1 BR (per a més detall)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b="1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Línia 2: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Acreditació membre d’organisme o xarxa europea/internacional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Model normalitzat del projecte (inclou memòria descriptiva i econòmica)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Veure la base 8.3.2 BR (per a més detall)</a:t>
          </a:r>
        </a:p>
      </dsp:txBody>
      <dsp:txXfrm>
        <a:off x="0" y="2616701"/>
        <a:ext cx="11518900" cy="2161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41FD0-AA07-4D3F-8564-63D21A543724}">
      <dsp:nvSpPr>
        <dsp:cNvPr id="0" name=""/>
        <dsp:cNvSpPr/>
      </dsp:nvSpPr>
      <dsp:spPr>
        <a:xfrm>
          <a:off x="0" y="2803"/>
          <a:ext cx="11520000" cy="601717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bg1"/>
              </a:solidFill>
            </a:rPr>
            <a:t>Termini de presentació</a:t>
          </a:r>
          <a:endParaRPr lang="ca-ES" sz="2000" kern="1200" dirty="0">
            <a:solidFill>
              <a:schemeClr val="bg1"/>
            </a:solidFill>
          </a:endParaRPr>
        </a:p>
      </dsp:txBody>
      <dsp:txXfrm>
        <a:off x="29373" y="32176"/>
        <a:ext cx="11461254" cy="542971"/>
      </dsp:txXfrm>
    </dsp:sp>
    <dsp:sp modelId="{9D2096A8-1C3F-45B6-814F-2D0D7AB7D63E}">
      <dsp:nvSpPr>
        <dsp:cNvPr id="0" name=""/>
        <dsp:cNvSpPr/>
      </dsp:nvSpPr>
      <dsp:spPr>
        <a:xfrm>
          <a:off x="0" y="604521"/>
          <a:ext cx="115200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10 dies hàbils 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 partir de l’endemà de la publicació de la convocatòria en el </a:t>
          </a:r>
          <a:r>
            <a:rPr lang="ca-ES" sz="1800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Diari Oficial de la Generalitat de Catalunya </a:t>
          </a:r>
          <a:r>
            <a:rPr lang="ca-ES" sz="180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DOGC)</a:t>
          </a:r>
        </a:p>
      </dsp:txBody>
      <dsp:txXfrm>
        <a:off x="0" y="604521"/>
        <a:ext cx="11520000" cy="645840"/>
      </dsp:txXfrm>
    </dsp:sp>
    <dsp:sp modelId="{DFD37748-41B7-4B14-930B-E56DF4CC22BB}">
      <dsp:nvSpPr>
        <dsp:cNvPr id="0" name=""/>
        <dsp:cNvSpPr/>
      </dsp:nvSpPr>
      <dsp:spPr>
        <a:xfrm>
          <a:off x="0" y="1250361"/>
          <a:ext cx="11520000" cy="60171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bg1"/>
              </a:solidFill>
            </a:rPr>
            <a:t>Criteris de valoració de les sol·licituds</a:t>
          </a:r>
        </a:p>
      </dsp:txBody>
      <dsp:txXfrm>
        <a:off x="29373" y="1279734"/>
        <a:ext cx="11461254" cy="542964"/>
      </dsp:txXfrm>
    </dsp:sp>
    <dsp:sp modelId="{C3697326-6C40-4134-AA16-D02A74D66C86}">
      <dsp:nvSpPr>
        <dsp:cNvPr id="0" name=""/>
        <dsp:cNvSpPr/>
      </dsp:nvSpPr>
      <dsp:spPr>
        <a:xfrm>
          <a:off x="0" y="1852071"/>
          <a:ext cx="11520000" cy="306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b="1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Línia 1 (fins a un màxim de 100 punts)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a) Característiques de l'ens local (25 punts)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b) Incidència (30 punts)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c) Eficàcia i sostenibilitat (35 punts)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d) Eficiència (10 punts)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b="1" kern="1200" dirty="0" smtClean="0">
              <a:solidFill>
                <a:srgbClr val="C00000"/>
              </a:solidFill>
            </a:rPr>
            <a:t>No seran subvencionables les sol·licituds que no assoleixin una puntuació mínima de </a:t>
          </a:r>
          <a:r>
            <a:rPr lang="ca-ES" sz="1800" b="1" u="sng" kern="1200" dirty="0" smtClean="0">
              <a:solidFill>
                <a:srgbClr val="C00000"/>
              </a:solidFill>
            </a:rPr>
            <a:t>40 punts</a:t>
          </a:r>
          <a:endParaRPr lang="ca-ES" sz="1800" b="1" kern="1200" dirty="0" smtClean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b="1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Línia 2 (fins a un màxim de 30 punts)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a) Pertinença i relació amb l'organisme o la xarxa europea o internacional (fins a un màxim de 20 punts)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b) Participació (fins a un màxim de 10 punts)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b="1" kern="1200" dirty="0" smtClean="0">
              <a:solidFill>
                <a:srgbClr val="C00000"/>
              </a:solidFill>
            </a:rPr>
            <a:t>No seran subvencionables les sol·licituds que no assoleixin una puntuació mínima de </a:t>
          </a:r>
          <a:r>
            <a:rPr lang="ca-ES" sz="1800" b="1" u="sng" kern="1200" dirty="0" smtClean="0">
              <a:solidFill>
                <a:srgbClr val="C00000"/>
              </a:solidFill>
            </a:rPr>
            <a:t>15 punts</a:t>
          </a:r>
          <a:endParaRPr lang="ca-ES" sz="18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852071"/>
        <a:ext cx="11520000" cy="3067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C0167-5ACA-40A9-8134-52C21C467A3E}">
      <dsp:nvSpPr>
        <dsp:cNvPr id="0" name=""/>
        <dsp:cNvSpPr/>
      </dsp:nvSpPr>
      <dsp:spPr>
        <a:xfrm>
          <a:off x="0" y="10346"/>
          <a:ext cx="11520000" cy="5616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bg1"/>
              </a:solidFill>
            </a:rPr>
            <a:t>Bases Reguladores i Convocatòria</a:t>
          </a:r>
          <a:endParaRPr lang="ca-ES" sz="2000" kern="1200" dirty="0">
            <a:solidFill>
              <a:schemeClr val="bg1"/>
            </a:solidFill>
          </a:endParaRPr>
        </a:p>
      </dsp:txBody>
      <dsp:txXfrm>
        <a:off x="27415" y="37761"/>
        <a:ext cx="11465170" cy="506770"/>
      </dsp:txXfrm>
    </dsp:sp>
    <dsp:sp modelId="{DF05CB06-EE4D-4BA2-8DF8-43494DD92DA5}">
      <dsp:nvSpPr>
        <dsp:cNvPr id="0" name=""/>
        <dsp:cNvSpPr/>
      </dsp:nvSpPr>
      <dsp:spPr>
        <a:xfrm>
          <a:off x="0" y="571946"/>
          <a:ext cx="11520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Lectura exhaustiva</a:t>
          </a:r>
        </a:p>
      </dsp:txBody>
      <dsp:txXfrm>
        <a:off x="0" y="571946"/>
        <a:ext cx="11520000" cy="496800"/>
      </dsp:txXfrm>
    </dsp:sp>
    <dsp:sp modelId="{DC9F3B09-D133-4A07-BF89-50BCAB7B456F}">
      <dsp:nvSpPr>
        <dsp:cNvPr id="0" name=""/>
        <dsp:cNvSpPr/>
      </dsp:nvSpPr>
      <dsp:spPr>
        <a:xfrm>
          <a:off x="0" y="1068746"/>
          <a:ext cx="11520000" cy="5616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bg1"/>
              </a:solidFill>
            </a:rPr>
            <a:t>Memòria del projecte</a:t>
          </a:r>
        </a:p>
      </dsp:txBody>
      <dsp:txXfrm>
        <a:off x="27415" y="1096161"/>
        <a:ext cx="11465170" cy="506770"/>
      </dsp:txXfrm>
    </dsp:sp>
    <dsp:sp modelId="{AB62B0DF-3CF2-45CB-AC6C-363DF8D6ED7D}">
      <dsp:nvSpPr>
        <dsp:cNvPr id="0" name=""/>
        <dsp:cNvSpPr/>
      </dsp:nvSpPr>
      <dsp:spPr>
        <a:xfrm>
          <a:off x="0" y="1630346"/>
          <a:ext cx="11520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Tenir en compte els criteris de valoració (base 9 BR) </a:t>
          </a:r>
          <a:r>
            <a:rPr lang="ca-ES" sz="1800" b="1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concurrència competitiva</a:t>
          </a:r>
        </a:p>
      </dsp:txBody>
      <dsp:txXfrm>
        <a:off x="0" y="1630346"/>
        <a:ext cx="11520000" cy="496800"/>
      </dsp:txXfrm>
    </dsp:sp>
    <dsp:sp modelId="{0911AFAC-C341-47B5-9F77-94428501A696}">
      <dsp:nvSpPr>
        <dsp:cNvPr id="0" name=""/>
        <dsp:cNvSpPr/>
      </dsp:nvSpPr>
      <dsp:spPr>
        <a:xfrm>
          <a:off x="0" y="2127146"/>
          <a:ext cx="11520000" cy="5616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>
              <a:solidFill>
                <a:schemeClr val="bg1"/>
              </a:solidFill>
            </a:rPr>
            <a:t>Quantia</a:t>
          </a:r>
          <a:r>
            <a:rPr lang="ca-ES" sz="2000" kern="1200" dirty="0" smtClean="0">
              <a:solidFill>
                <a:schemeClr val="bg1"/>
              </a:solidFill>
            </a:rPr>
            <a:t> de la </a:t>
          </a:r>
          <a:r>
            <a:rPr lang="ca-ES" sz="2000" kern="1200" noProof="0" dirty="0" smtClean="0">
              <a:solidFill>
                <a:schemeClr val="bg1"/>
              </a:solidFill>
            </a:rPr>
            <a:t>subvenció</a:t>
          </a:r>
          <a:endParaRPr lang="ca-ES" sz="2000" kern="1200" noProof="0" dirty="0">
            <a:solidFill>
              <a:schemeClr val="bg1"/>
            </a:solidFill>
          </a:endParaRPr>
        </a:p>
      </dsp:txBody>
      <dsp:txXfrm>
        <a:off x="27415" y="2154561"/>
        <a:ext cx="11465170" cy="506770"/>
      </dsp:txXfrm>
    </dsp:sp>
    <dsp:sp modelId="{429868E2-805D-455F-9386-C3F48B9F640D}">
      <dsp:nvSpPr>
        <dsp:cNvPr id="0" name=""/>
        <dsp:cNvSpPr/>
      </dsp:nvSpPr>
      <dsp:spPr>
        <a:xfrm>
          <a:off x="0" y="2688746"/>
          <a:ext cx="11520000" cy="605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Assegureu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-vos que la subvenció sol·licitada està dins dels límits que indiquen les Bases Reguladores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Subvenció sol·licitada </a:t>
          </a:r>
          <a:r>
            <a:rPr lang="ca-ES" sz="1800" b="1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≤ el 75% del pressupost elegible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amb un </a:t>
          </a:r>
          <a:r>
            <a:rPr lang="ca-ES" sz="1800" b="1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topall de 45.000,00 euros</a:t>
          </a:r>
          <a:endParaRPr lang="ca-ES" sz="1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2688746"/>
        <a:ext cx="11520000" cy="605475"/>
      </dsp:txXfrm>
    </dsp:sp>
    <dsp:sp modelId="{0F461A25-7BD7-4383-AD52-20CAD4A1181D}">
      <dsp:nvSpPr>
        <dsp:cNvPr id="0" name=""/>
        <dsp:cNvSpPr/>
      </dsp:nvSpPr>
      <dsp:spPr>
        <a:xfrm>
          <a:off x="0" y="3294221"/>
          <a:ext cx="11520000" cy="5616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bg1"/>
              </a:solidFill>
            </a:rPr>
            <a:t>Documentació a presentar</a:t>
          </a:r>
        </a:p>
      </dsp:txBody>
      <dsp:txXfrm>
        <a:off x="27415" y="3321636"/>
        <a:ext cx="11465170" cy="506770"/>
      </dsp:txXfrm>
    </dsp:sp>
    <dsp:sp modelId="{9D20704B-FF3B-4533-9F4B-70076429BEDF}">
      <dsp:nvSpPr>
        <dsp:cNvPr id="0" name=""/>
        <dsp:cNvSpPr/>
      </dsp:nvSpPr>
      <dsp:spPr>
        <a:xfrm>
          <a:off x="0" y="3855821"/>
          <a:ext cx="11520000" cy="15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Ordenada </a:t>
          </a:r>
          <a:endParaRPr lang="ca-E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Clarament identificada</a:t>
          </a:r>
          <a:endParaRPr lang="ca-E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Utilitzar els models normalitzats, si escau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Annexar al formulari de sol·licitud tota la documentació obligatòria referida a la normativa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Veure base 8.3 BR (per a més detall)</a:t>
          </a:r>
        </a:p>
      </dsp:txBody>
      <dsp:txXfrm>
        <a:off x="0" y="3855821"/>
        <a:ext cx="11520000" cy="155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D9FCF-12C1-485D-A1B4-41C63A918B89}">
      <dsp:nvSpPr>
        <dsp:cNvPr id="0" name=""/>
        <dsp:cNvSpPr/>
      </dsp:nvSpPr>
      <dsp:spPr>
        <a:xfrm>
          <a:off x="0" y="115797"/>
          <a:ext cx="11395562" cy="4993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Formulari de sol·licitud</a:t>
          </a:r>
          <a:endParaRPr lang="ca-ES" sz="2000" kern="1200" dirty="0"/>
        </a:p>
      </dsp:txBody>
      <dsp:txXfrm>
        <a:off x="24379" y="140176"/>
        <a:ext cx="11346804" cy="450641"/>
      </dsp:txXfrm>
    </dsp:sp>
    <dsp:sp modelId="{0AB926CD-F136-4694-A046-93D091AB338A}">
      <dsp:nvSpPr>
        <dsp:cNvPr id="0" name=""/>
        <dsp:cNvSpPr/>
      </dsp:nvSpPr>
      <dsp:spPr>
        <a:xfrm>
          <a:off x="0" y="694335"/>
          <a:ext cx="1139556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80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Especial </a:t>
          </a:r>
          <a:r>
            <a:rPr lang="ca-ES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atenció rètols </a:t>
          </a:r>
          <a:r>
            <a:rPr lang="ca-ES" sz="18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“Opcional”</a:t>
          </a:r>
          <a:r>
            <a:rPr lang="ca-ES" sz="1800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ca-ES" sz="1800" kern="1200" dirty="0" smtClean="0">
              <a:solidFill>
                <a:schemeClr val="tx1">
                  <a:lumMod val="65000"/>
                  <a:lumOff val="35000"/>
                </a:schemeClr>
              </a:solidFill>
              <a:sym typeface="Webdings" panose="05030102010509060703" pitchFamily="18" charset="2"/>
            </a:rPr>
            <a:t> Segons el cas pot ser preceptiu</a:t>
          </a:r>
          <a:endParaRPr lang="ca-ES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694335"/>
        <a:ext cx="11395562" cy="1076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C0167-5ACA-40A9-8134-52C21C467A3E}">
      <dsp:nvSpPr>
        <dsp:cNvPr id="0" name=""/>
        <dsp:cNvSpPr/>
      </dsp:nvSpPr>
      <dsp:spPr>
        <a:xfrm>
          <a:off x="0" y="82687"/>
          <a:ext cx="11520000" cy="70199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bg1"/>
              </a:solidFill>
            </a:rPr>
            <a:t>Memòria descriptiva i econòmica (model normalitzat)</a:t>
          </a:r>
          <a:endParaRPr lang="ca-ES" sz="2000" kern="1200" dirty="0">
            <a:solidFill>
              <a:schemeClr val="bg1"/>
            </a:solidFill>
          </a:endParaRPr>
        </a:p>
      </dsp:txBody>
      <dsp:txXfrm>
        <a:off x="34269" y="116956"/>
        <a:ext cx="11451462" cy="633458"/>
      </dsp:txXfrm>
    </dsp:sp>
    <dsp:sp modelId="{DF05CB06-EE4D-4BA2-8DF8-43494DD92DA5}">
      <dsp:nvSpPr>
        <dsp:cNvPr id="0" name=""/>
        <dsp:cNvSpPr/>
      </dsp:nvSpPr>
      <dsp:spPr>
        <a:xfrm>
          <a:off x="0" y="832329"/>
          <a:ext cx="11520000" cy="19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b="1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Elements</a:t>
          </a:r>
          <a:r>
            <a:rPr lang="ca-E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que podem trobar en la memòria:</a:t>
          </a:r>
          <a:endParaRPr lang="ca-E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Projecte</a:t>
          </a:r>
          <a:endParaRPr lang="ca-E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Activitat</a:t>
          </a:r>
          <a:endParaRPr lang="ca-E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Actuació</a:t>
          </a:r>
          <a:endParaRPr lang="ca-E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b="1" u="sng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Relació entre aquests elements</a:t>
          </a:r>
          <a:endParaRPr lang="ca-ES" sz="1600" b="1" u="sng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Projecte = Activitat</a:t>
          </a:r>
          <a:endParaRPr lang="ca-E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Cada projecte o Activitat pot estar format per una, dues o més actuacions</a:t>
          </a:r>
          <a:endParaRPr lang="ca-E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832329"/>
        <a:ext cx="11520000" cy="19173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629B6-B259-4375-9DFE-036A903BF04A}">
      <dsp:nvSpPr>
        <dsp:cNvPr id="0" name=""/>
        <dsp:cNvSpPr/>
      </dsp:nvSpPr>
      <dsp:spPr>
        <a:xfrm>
          <a:off x="3341335" y="2116543"/>
          <a:ext cx="2616954" cy="30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94"/>
              </a:lnTo>
              <a:lnTo>
                <a:pt x="2616954" y="151394"/>
              </a:lnTo>
              <a:lnTo>
                <a:pt x="2616954" y="30278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D6D94-FD07-47E0-A942-427496AD8EBD}">
      <dsp:nvSpPr>
        <dsp:cNvPr id="0" name=""/>
        <dsp:cNvSpPr/>
      </dsp:nvSpPr>
      <dsp:spPr>
        <a:xfrm>
          <a:off x="3341335" y="2116543"/>
          <a:ext cx="872318" cy="30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94"/>
              </a:lnTo>
              <a:lnTo>
                <a:pt x="872318" y="151394"/>
              </a:lnTo>
              <a:lnTo>
                <a:pt x="872318" y="30278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D65B5-203F-4E46-B69D-F894AD7EA99C}">
      <dsp:nvSpPr>
        <dsp:cNvPr id="0" name=""/>
        <dsp:cNvSpPr/>
      </dsp:nvSpPr>
      <dsp:spPr>
        <a:xfrm>
          <a:off x="2469017" y="2116543"/>
          <a:ext cx="872318" cy="302788"/>
        </a:xfrm>
        <a:custGeom>
          <a:avLst/>
          <a:gdLst/>
          <a:ahLst/>
          <a:cxnLst/>
          <a:rect l="0" t="0" r="0" b="0"/>
          <a:pathLst>
            <a:path>
              <a:moveTo>
                <a:pt x="872318" y="0"/>
              </a:moveTo>
              <a:lnTo>
                <a:pt x="872318" y="151394"/>
              </a:lnTo>
              <a:lnTo>
                <a:pt x="0" y="151394"/>
              </a:lnTo>
              <a:lnTo>
                <a:pt x="0" y="302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0ACCA-763F-4975-A5BD-AC292A587096}">
      <dsp:nvSpPr>
        <dsp:cNvPr id="0" name=""/>
        <dsp:cNvSpPr/>
      </dsp:nvSpPr>
      <dsp:spPr>
        <a:xfrm>
          <a:off x="724380" y="2116543"/>
          <a:ext cx="2616954" cy="302788"/>
        </a:xfrm>
        <a:custGeom>
          <a:avLst/>
          <a:gdLst/>
          <a:ahLst/>
          <a:cxnLst/>
          <a:rect l="0" t="0" r="0" b="0"/>
          <a:pathLst>
            <a:path>
              <a:moveTo>
                <a:pt x="2616954" y="0"/>
              </a:moveTo>
              <a:lnTo>
                <a:pt x="2616954" y="151394"/>
              </a:lnTo>
              <a:lnTo>
                <a:pt x="0" y="151394"/>
              </a:lnTo>
              <a:lnTo>
                <a:pt x="0" y="30278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9DD23-2BF0-42A9-B87F-C16E882B763F}">
      <dsp:nvSpPr>
        <dsp:cNvPr id="0" name=""/>
        <dsp:cNvSpPr/>
      </dsp:nvSpPr>
      <dsp:spPr>
        <a:xfrm>
          <a:off x="2620411" y="1395619"/>
          <a:ext cx="1441848" cy="720924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/>
            <a:t>Projecte/Activitat</a:t>
          </a:r>
          <a:endParaRPr lang="ca-ES" sz="1500" kern="1200" dirty="0"/>
        </a:p>
      </dsp:txBody>
      <dsp:txXfrm>
        <a:off x="2620411" y="1395619"/>
        <a:ext cx="1441848" cy="720924"/>
      </dsp:txXfrm>
    </dsp:sp>
    <dsp:sp modelId="{B03D984A-DBB1-4EA1-ADBB-D1A87966D9FD}">
      <dsp:nvSpPr>
        <dsp:cNvPr id="0" name=""/>
        <dsp:cNvSpPr/>
      </dsp:nvSpPr>
      <dsp:spPr>
        <a:xfrm>
          <a:off x="3456" y="2419331"/>
          <a:ext cx="1441848" cy="720924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/>
            <a:t>Actuació 1</a:t>
          </a:r>
          <a:endParaRPr lang="ca-ES" sz="1500" kern="1200" dirty="0"/>
        </a:p>
      </dsp:txBody>
      <dsp:txXfrm>
        <a:off x="3456" y="2419331"/>
        <a:ext cx="1441848" cy="720924"/>
      </dsp:txXfrm>
    </dsp:sp>
    <dsp:sp modelId="{A1AF2C16-02B0-473E-8155-178000CEED20}">
      <dsp:nvSpPr>
        <dsp:cNvPr id="0" name=""/>
        <dsp:cNvSpPr/>
      </dsp:nvSpPr>
      <dsp:spPr>
        <a:xfrm>
          <a:off x="1748093" y="2419331"/>
          <a:ext cx="1441848" cy="720924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/>
            <a:t>Actuació 2</a:t>
          </a:r>
          <a:endParaRPr lang="ca-ES" sz="1500" kern="1200" dirty="0"/>
        </a:p>
      </dsp:txBody>
      <dsp:txXfrm>
        <a:off x="1748093" y="2419331"/>
        <a:ext cx="1441848" cy="720924"/>
      </dsp:txXfrm>
    </dsp:sp>
    <dsp:sp modelId="{C26F89C1-FFCB-4775-92C2-EB957845F456}">
      <dsp:nvSpPr>
        <dsp:cNvPr id="0" name=""/>
        <dsp:cNvSpPr/>
      </dsp:nvSpPr>
      <dsp:spPr>
        <a:xfrm>
          <a:off x="3492729" y="2419331"/>
          <a:ext cx="1441848" cy="720924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/>
            <a:t>Actuació 3</a:t>
          </a:r>
          <a:endParaRPr lang="ca-ES" sz="1500" kern="1200" dirty="0"/>
        </a:p>
      </dsp:txBody>
      <dsp:txXfrm>
        <a:off x="3492729" y="2419331"/>
        <a:ext cx="1441848" cy="720924"/>
      </dsp:txXfrm>
    </dsp:sp>
    <dsp:sp modelId="{E9F10AD9-0889-4D47-BA28-EF958714AB98}">
      <dsp:nvSpPr>
        <dsp:cNvPr id="0" name=""/>
        <dsp:cNvSpPr/>
      </dsp:nvSpPr>
      <dsp:spPr>
        <a:xfrm>
          <a:off x="5237365" y="2419331"/>
          <a:ext cx="1441848" cy="720924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/>
            <a:t>Actuació... n</a:t>
          </a:r>
          <a:endParaRPr lang="ca-ES" sz="1500" kern="1200" dirty="0"/>
        </a:p>
      </dsp:txBody>
      <dsp:txXfrm>
        <a:off x="5237365" y="2419331"/>
        <a:ext cx="1441848" cy="720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EC4B4-5535-4EFD-AED2-8928E38F33AE}" type="datetimeFigureOut">
              <a:rPr lang="ca-ES" smtClean="0"/>
              <a:t>29/8/2022</a:t>
            </a:fld>
            <a:endParaRPr lang="ca-ES" dirty="0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 dirty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D4687-2B3B-4AD9-B726-3AC6246C31A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0380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4687-2B3B-4AD9-B726-3AC6246C31AE}" type="slidenum">
              <a:rPr lang="ca-ES" smtClean="0"/>
              <a:t>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4368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61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4687-2B3B-4AD9-B726-3AC6246C31AE}" type="slidenum">
              <a:rPr lang="ca-ES" smtClean="0"/>
              <a:t>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3563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4687-2B3B-4AD9-B726-3AC6246C31AE}" type="slidenum">
              <a:rPr lang="ca-ES" smtClean="0"/>
              <a:t>15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0189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F9D9-783E-4394-B68A-DBE1D1353025}" type="datetime1">
              <a:rPr lang="ca-ES" smtClean="0"/>
              <a:t>29/8/2022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0081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9902-0516-4F54-B247-5D9C2B16B4B4}" type="datetime1">
              <a:rPr lang="ca-ES" smtClean="0"/>
              <a:t>29/8/2022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6885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168F-BB2C-4AC4-AE51-BB4625A83350}" type="datetime1">
              <a:rPr lang="ca-ES" smtClean="0"/>
              <a:t>29/8/2022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184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675B-914A-4A6A-AFEA-F59B2104665B}" type="datetime1">
              <a:rPr lang="ca-ES" smtClean="0"/>
              <a:t>29/8/2022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1795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99A0-A9AA-4359-B194-994A45000E48}" type="datetime1">
              <a:rPr lang="ca-ES" smtClean="0"/>
              <a:t>29/8/2022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1363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381E-89BA-4ED1-9538-06813B3029C8}" type="datetime1">
              <a:rPr lang="ca-ES" smtClean="0"/>
              <a:t>29/8/2022</a:t>
            </a:fld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636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BA19-3ABE-4EF6-9629-36A618528756}" type="datetime1">
              <a:rPr lang="ca-ES" smtClean="0"/>
              <a:t>29/8/2022</a:t>
            </a:fld>
            <a:endParaRPr lang="ca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7699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EE01-B229-40E1-86B6-A07ED805E1C3}" type="datetime1">
              <a:rPr lang="ca-ES" smtClean="0"/>
              <a:t>29/8/2022</a:t>
            </a:fld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1201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C1F9-5C1A-4F33-AF5B-0E474BC36D32}" type="datetime1">
              <a:rPr lang="ca-ES" smtClean="0"/>
              <a:t>29/8/2022</a:t>
            </a:fld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1654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2528-9DAF-49F5-9473-9008C3FE2C71}" type="datetime1">
              <a:rPr lang="ca-ES" smtClean="0"/>
              <a:t>29/8/2022</a:t>
            </a:fld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3183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7339-339F-4FF7-A231-D439476E6F3F}" type="datetime1">
              <a:rPr lang="ca-ES" smtClean="0"/>
              <a:t>29/8/2022</a:t>
            </a:fld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2127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09F77-B1DD-43F0-A70E-362C76A42617}" type="datetime1">
              <a:rPr lang="ca-ES" smtClean="0"/>
              <a:t>29/8/2022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F434-CD1B-402A-A61B-7B0D6384C08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6855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2887" y="-44066"/>
            <a:ext cx="12204887" cy="10245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" name="Rectangle 2"/>
          <p:cNvSpPr/>
          <p:nvPr/>
        </p:nvSpPr>
        <p:spPr>
          <a:xfrm>
            <a:off x="331972" y="2272970"/>
            <a:ext cx="11515167" cy="166072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ca-ES" sz="4000" b="1" dirty="0" smtClean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Subvencions</a:t>
            </a:r>
            <a:endParaRPr lang="ca-ES" sz="3200" b="1" dirty="0" smtClean="0">
              <a:solidFill>
                <a:srgbClr val="C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ca-ES" sz="2400" b="1" dirty="0" smtClean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Administració local de Catalunya</a:t>
            </a:r>
          </a:p>
          <a:p>
            <a:pPr algn="ctr">
              <a:spcAft>
                <a:spcPts val="600"/>
              </a:spcAft>
            </a:pPr>
            <a:r>
              <a:rPr lang="ca-E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Convocatòria 2022</a:t>
            </a:r>
            <a:endParaRPr lang="ca-ES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7230" y="107148"/>
            <a:ext cx="11236570" cy="1114984"/>
          </a:xfrm>
        </p:spPr>
        <p:txBody>
          <a:bodyPr>
            <a:normAutofit/>
          </a:bodyPr>
          <a:lstStyle/>
          <a:p>
            <a:r>
              <a:rPr lang="ca-ES" sz="3200" b="1" dirty="0">
                <a:solidFill>
                  <a:srgbClr val="C00000"/>
                </a:solidFill>
                <a:latin typeface="+mn-lt"/>
              </a:rPr>
              <a:t>Sol·licitud – Aspectes clau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96418" y="1371600"/>
            <a:ext cx="11520000" cy="4805363"/>
          </a:xfrm>
        </p:spPr>
        <p:txBody>
          <a:bodyPr>
            <a:normAutofit/>
          </a:bodyPr>
          <a:lstStyle/>
          <a:p>
            <a:pPr lvl="2"/>
            <a:endParaRPr lang="ca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a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10</a:t>
            </a:fld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83884158"/>
              </p:ext>
            </p:extLst>
          </p:nvPr>
        </p:nvGraphicFramePr>
        <p:xfrm>
          <a:off x="196418" y="1064947"/>
          <a:ext cx="11520000" cy="492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7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7230" y="107148"/>
            <a:ext cx="11236570" cy="1114984"/>
          </a:xfrm>
        </p:spPr>
        <p:txBody>
          <a:bodyPr>
            <a:normAutofit/>
          </a:bodyPr>
          <a:lstStyle/>
          <a:p>
            <a:r>
              <a:rPr lang="ca-ES" sz="3200" b="1" dirty="0">
                <a:solidFill>
                  <a:srgbClr val="C00000"/>
                </a:solidFill>
                <a:latin typeface="+mn-lt"/>
              </a:rPr>
              <a:t>Sol·licitud – Aspectes clau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96418" y="1371600"/>
            <a:ext cx="11520000" cy="4805363"/>
          </a:xfrm>
        </p:spPr>
        <p:txBody>
          <a:bodyPr>
            <a:normAutofit/>
          </a:bodyPr>
          <a:lstStyle/>
          <a:p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ca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11</a:t>
            </a:fld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21722972"/>
              </p:ext>
            </p:extLst>
          </p:nvPr>
        </p:nvGraphicFramePr>
        <p:xfrm>
          <a:off x="196418" y="1064947"/>
          <a:ext cx="1152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4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320855" y="335336"/>
            <a:ext cx="1153410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</a:rPr>
              <a:t>Sol·licitud – Aspectes Clau</a:t>
            </a:r>
            <a:endParaRPr lang="ca-E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11454813"/>
              </p:ext>
            </p:extLst>
          </p:nvPr>
        </p:nvGraphicFramePr>
        <p:xfrm>
          <a:off x="320855" y="1038225"/>
          <a:ext cx="11395563" cy="499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t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5787" y="2100666"/>
            <a:ext cx="7103751" cy="449063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487989" y="3552089"/>
            <a:ext cx="692112" cy="2182072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Rectangle 12"/>
          <p:cNvSpPr/>
          <p:nvPr/>
        </p:nvSpPr>
        <p:spPr>
          <a:xfrm>
            <a:off x="3133822" y="4247699"/>
            <a:ext cx="1578484" cy="266051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4" name="Rectangle 13"/>
          <p:cNvSpPr/>
          <p:nvPr/>
        </p:nvSpPr>
        <p:spPr>
          <a:xfrm>
            <a:off x="3101847" y="4889996"/>
            <a:ext cx="1578484" cy="266051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7" name="Rectangle 16"/>
          <p:cNvSpPr/>
          <p:nvPr/>
        </p:nvSpPr>
        <p:spPr>
          <a:xfrm>
            <a:off x="5017106" y="5434385"/>
            <a:ext cx="1556051" cy="280361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095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7230" y="107148"/>
            <a:ext cx="11236570" cy="1114984"/>
          </a:xfrm>
        </p:spPr>
        <p:txBody>
          <a:bodyPr>
            <a:normAutofit/>
          </a:bodyPr>
          <a:lstStyle/>
          <a:p>
            <a:r>
              <a:rPr lang="ca-ES" sz="3200" b="1" dirty="0">
                <a:solidFill>
                  <a:srgbClr val="C00000"/>
                </a:solidFill>
                <a:latin typeface="+mn-lt"/>
              </a:rPr>
              <a:t>Sol·licitud – Aspectes clau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96418" y="1371600"/>
            <a:ext cx="11520000" cy="4805363"/>
          </a:xfrm>
        </p:spPr>
        <p:txBody>
          <a:bodyPr>
            <a:normAutofit/>
          </a:bodyPr>
          <a:lstStyle/>
          <a:p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ca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13</a:t>
            </a:fld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97788859"/>
              </p:ext>
            </p:extLst>
          </p:nvPr>
        </p:nvGraphicFramePr>
        <p:xfrm>
          <a:off x="196418" y="1064947"/>
          <a:ext cx="11520000" cy="28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78648073"/>
              </p:ext>
            </p:extLst>
          </p:nvPr>
        </p:nvGraphicFramePr>
        <p:xfrm>
          <a:off x="2206351" y="2813538"/>
          <a:ext cx="6682671" cy="453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421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320855" y="335336"/>
            <a:ext cx="1153410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</a:rPr>
              <a:t>Sol·licitud – Aspectes Clau</a:t>
            </a:r>
            <a:endParaRPr lang="ca-E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30497150"/>
              </p:ext>
            </p:extLst>
          </p:nvPr>
        </p:nvGraphicFramePr>
        <p:xfrm>
          <a:off x="320855" y="1075060"/>
          <a:ext cx="11395563" cy="499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t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855" y="1814818"/>
            <a:ext cx="6592784" cy="44340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855" y="2479431"/>
            <a:ext cx="6695407" cy="56270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" name="Fletxa a la dreta oscada 7"/>
          <p:cNvSpPr/>
          <p:nvPr/>
        </p:nvSpPr>
        <p:spPr>
          <a:xfrm>
            <a:off x="7104185" y="2567354"/>
            <a:ext cx="509953" cy="386861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7757346" y="2395807"/>
            <a:ext cx="2373923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RECORDEU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Activitat = Projecte</a:t>
            </a:r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7757346" y="3112968"/>
            <a:ext cx="4263204" cy="3416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RECORDEU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Afegir una breu explicació al camp relacionat a la casella que marqueu.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Aquesta informació serà valorada amb els criteris de valoració indicats a la base 9 de les BR.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es valoraran els camps en blanc.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seran subvencionables les sol·licituds que no assoleixin una puntuació mínima 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 punts (línia 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 punts (línia 2)</a:t>
            </a:r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Connector de fletxa recta 11"/>
          <p:cNvCxnSpPr/>
          <p:nvPr/>
        </p:nvCxnSpPr>
        <p:spPr>
          <a:xfrm flipH="1">
            <a:off x="6673362" y="3534508"/>
            <a:ext cx="1083984" cy="1582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 flipH="1">
            <a:off x="6646985" y="3552092"/>
            <a:ext cx="1110361" cy="7410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5"/>
          <p:cNvCxnSpPr/>
          <p:nvPr/>
        </p:nvCxnSpPr>
        <p:spPr>
          <a:xfrm flipH="1">
            <a:off x="6673362" y="3613638"/>
            <a:ext cx="1083984" cy="11078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/>
          <p:cNvCxnSpPr/>
          <p:nvPr/>
        </p:nvCxnSpPr>
        <p:spPr>
          <a:xfrm flipH="1">
            <a:off x="6673362" y="3646840"/>
            <a:ext cx="1083984" cy="19256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de fletxa recta 19"/>
          <p:cNvCxnSpPr/>
          <p:nvPr/>
        </p:nvCxnSpPr>
        <p:spPr>
          <a:xfrm flipH="1">
            <a:off x="6673362" y="3692769"/>
            <a:ext cx="1083984" cy="23799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4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320855" y="335336"/>
            <a:ext cx="1153410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</a:rPr>
              <a:t>Sol·licitud – Aspectes Clau</a:t>
            </a:r>
            <a:endParaRPr lang="ca-E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35494579"/>
              </p:ext>
            </p:extLst>
          </p:nvPr>
        </p:nvGraphicFramePr>
        <p:xfrm>
          <a:off x="320855" y="1099044"/>
          <a:ext cx="11395563" cy="499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Agrupa 12"/>
          <p:cNvGrpSpPr/>
          <p:nvPr/>
        </p:nvGrpSpPr>
        <p:grpSpPr>
          <a:xfrm>
            <a:off x="320855" y="1617785"/>
            <a:ext cx="4325536" cy="5099543"/>
            <a:chOff x="424841" y="1921163"/>
            <a:chExt cx="3654789" cy="4365785"/>
          </a:xfrm>
        </p:grpSpPr>
        <p:pic>
          <p:nvPicPr>
            <p:cNvPr id="2" name="Imatg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841" y="1921163"/>
              <a:ext cx="3654789" cy="3069823"/>
            </a:xfrm>
            <a:prstGeom prst="rect">
              <a:avLst/>
            </a:prstGeom>
          </p:spPr>
        </p:pic>
        <p:pic>
          <p:nvPicPr>
            <p:cNvPr id="11" name="Imatg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4841" y="4947026"/>
              <a:ext cx="3654789" cy="1339922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20856" y="2813547"/>
            <a:ext cx="4182328" cy="22859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1" name="Fletxa a la dreta oscada 20"/>
          <p:cNvSpPr/>
          <p:nvPr/>
        </p:nvSpPr>
        <p:spPr>
          <a:xfrm>
            <a:off x="4555935" y="2705587"/>
            <a:ext cx="509953" cy="386861"/>
          </a:xfrm>
          <a:prstGeom prst="notched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2" name="QuadreDeText 21"/>
          <p:cNvSpPr txBox="1"/>
          <p:nvPr/>
        </p:nvSpPr>
        <p:spPr>
          <a:xfrm>
            <a:off x="5209096" y="2534040"/>
            <a:ext cx="6440712" cy="923330"/>
          </a:xfrm>
          <a:prstGeom prst="rect">
            <a:avLst/>
          </a:prstGeom>
          <a:solidFill>
            <a:srgbClr val="FF9999">
              <a:alpha val="6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RECORDEU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Despeses indirectes (només línia 1): </a:t>
            </a:r>
            <a:r>
              <a:rPr lang="ca-E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màxim 20% 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import pressupostat de 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l’activitat</a:t>
            </a:r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607" y="5261236"/>
            <a:ext cx="4182328" cy="228597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4" name="Rectangle 23"/>
          <p:cNvSpPr/>
          <p:nvPr/>
        </p:nvSpPr>
        <p:spPr>
          <a:xfrm>
            <a:off x="320855" y="6443169"/>
            <a:ext cx="4182328" cy="228597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5" name="QuadreDeText 24"/>
          <p:cNvSpPr txBox="1"/>
          <p:nvPr/>
        </p:nvSpPr>
        <p:spPr>
          <a:xfrm>
            <a:off x="5229616" y="3829436"/>
            <a:ext cx="6440712" cy="923330"/>
          </a:xfrm>
          <a:prstGeom prst="rect">
            <a:avLst/>
          </a:prstGeom>
          <a:solidFill>
            <a:srgbClr val="CCCCFF">
              <a:alpha val="60000"/>
            </a:srgb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RECORDEU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L'import total 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pressupost 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ca-E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despeses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 de </a:t>
            </a:r>
            <a:r>
              <a:rPr lang="ca-E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coincidir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amb </a:t>
            </a:r>
            <a:r>
              <a:rPr lang="ca-E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l'import total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pressupost </a:t>
            </a:r>
            <a:r>
              <a:rPr lang="ca-E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d'ingressos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cxnSp>
        <p:nvCxnSpPr>
          <p:cNvPr id="17" name="Connector de fletxa recta 16"/>
          <p:cNvCxnSpPr/>
          <p:nvPr/>
        </p:nvCxnSpPr>
        <p:spPr>
          <a:xfrm flipV="1">
            <a:off x="4555935" y="3965336"/>
            <a:ext cx="653161" cy="12959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de fletxa recta 26"/>
          <p:cNvCxnSpPr>
            <a:stCxn id="24" idx="3"/>
          </p:cNvCxnSpPr>
          <p:nvPr/>
        </p:nvCxnSpPr>
        <p:spPr>
          <a:xfrm flipV="1">
            <a:off x="4503183" y="4149974"/>
            <a:ext cx="726433" cy="24074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1365" y="5783995"/>
            <a:ext cx="4182328" cy="157181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9" name="QuadreDeText 28"/>
          <p:cNvSpPr txBox="1"/>
          <p:nvPr/>
        </p:nvSpPr>
        <p:spPr>
          <a:xfrm>
            <a:off x="5275703" y="5194438"/>
            <a:ext cx="6440712" cy="1477328"/>
          </a:xfrm>
          <a:prstGeom prst="rect">
            <a:avLst/>
          </a:prstGeom>
          <a:solidFill>
            <a:srgbClr val="FF9999">
              <a:alpha val="60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RECORDEU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Subvenció sol·licitada </a:t>
            </a:r>
            <a:r>
              <a:rPr lang="ca-E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≤ el 75% del pressupost elegible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amb un </a:t>
            </a:r>
            <a:r>
              <a:rPr lang="ca-E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topall de 45.000,00 euros</a:t>
            </a:r>
            <a:endParaRPr lang="ca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L’import ha de </a:t>
            </a:r>
            <a:r>
              <a:rPr lang="ca-E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coincidir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amb l'import informat al </a:t>
            </a:r>
            <a:r>
              <a:rPr lang="ca-E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formulari</a:t>
            </a:r>
            <a:r>
              <a:rPr lang="ca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ca-E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sol·licitud</a:t>
            </a:r>
            <a:endParaRPr lang="ca-ES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Fletxa a la dreta oscada 39"/>
          <p:cNvSpPr/>
          <p:nvPr/>
        </p:nvSpPr>
        <p:spPr>
          <a:xfrm>
            <a:off x="4620412" y="5636352"/>
            <a:ext cx="509953" cy="386861"/>
          </a:xfrm>
          <a:prstGeom prst="notched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821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320855" y="335336"/>
            <a:ext cx="1153410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</a:rPr>
              <a:t>Justificaci</a:t>
            </a:r>
            <a:r>
              <a:rPr lang="ca-ES" sz="3200" b="1" dirty="0">
                <a:solidFill>
                  <a:srgbClr val="C00000"/>
                </a:solidFill>
              </a:rPr>
              <a:t>ó</a:t>
            </a:r>
            <a:r>
              <a:rPr lang="ca-ES" sz="3200" b="1" dirty="0" smtClean="0">
                <a:solidFill>
                  <a:srgbClr val="C00000"/>
                </a:solidFill>
              </a:rPr>
              <a:t> – Aspectes Clau</a:t>
            </a:r>
            <a:endParaRPr lang="ca-E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14464412"/>
              </p:ext>
            </p:extLst>
          </p:nvPr>
        </p:nvGraphicFramePr>
        <p:xfrm>
          <a:off x="196418" y="1179782"/>
          <a:ext cx="11520000" cy="462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320855" y="335336"/>
            <a:ext cx="1153410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</a:rPr>
              <a:t>Justificaci</a:t>
            </a:r>
            <a:r>
              <a:rPr lang="ca-ES" sz="3200" b="1" dirty="0">
                <a:solidFill>
                  <a:srgbClr val="C00000"/>
                </a:solidFill>
              </a:rPr>
              <a:t>ó</a:t>
            </a:r>
            <a:r>
              <a:rPr lang="ca-ES" sz="3200" b="1" dirty="0" smtClean="0">
                <a:solidFill>
                  <a:srgbClr val="C00000"/>
                </a:solidFill>
              </a:rPr>
              <a:t> – Aspectes Clau</a:t>
            </a:r>
            <a:endParaRPr lang="ca-E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32360112"/>
              </p:ext>
            </p:extLst>
          </p:nvPr>
        </p:nvGraphicFramePr>
        <p:xfrm>
          <a:off x="196418" y="1179781"/>
          <a:ext cx="11520000" cy="532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95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7230" y="107148"/>
            <a:ext cx="11236570" cy="1114984"/>
          </a:xfrm>
        </p:spPr>
        <p:txBody>
          <a:bodyPr>
            <a:norm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  <a:latin typeface="+mn-lt"/>
              </a:rPr>
              <a:t>FAQs</a:t>
            </a:r>
            <a:endParaRPr lang="ca-E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18</a:t>
            </a:fld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37363764"/>
              </p:ext>
            </p:extLst>
          </p:nvPr>
        </p:nvGraphicFramePr>
        <p:xfrm>
          <a:off x="981074" y="1222132"/>
          <a:ext cx="9744076" cy="5290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2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7230" y="107148"/>
            <a:ext cx="11236570" cy="1114984"/>
          </a:xfrm>
        </p:spPr>
        <p:txBody>
          <a:bodyPr>
            <a:norm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  <a:latin typeface="+mn-lt"/>
              </a:rPr>
              <a:t>FAQs</a:t>
            </a:r>
            <a:endParaRPr lang="ca-E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19</a:t>
            </a:fld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572067871"/>
              </p:ext>
            </p:extLst>
          </p:nvPr>
        </p:nvGraphicFramePr>
        <p:xfrm>
          <a:off x="1041489" y="1094347"/>
          <a:ext cx="10493620" cy="553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8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628726" y="1249679"/>
            <a:ext cx="1098270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 b="1" dirty="0" smtClean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Subvencions</a:t>
            </a:r>
            <a:endParaRPr lang="ca-ES" sz="4000" b="1" dirty="0">
              <a:solidFill>
                <a:srgbClr val="C00000"/>
              </a:solidFill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8969828" y="941862"/>
            <a:ext cx="2641603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16 </a:t>
            </a:r>
            <a:endParaRPr lang="ca-ES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beques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E938B2-7BBA-4790-8A05-948398EE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16EB-C3AB-419F-8A7E-F7D4DE897770}" type="slidenum">
              <a:rPr lang="ca-ES" smtClean="0"/>
              <a:t>2</a:t>
            </a:fld>
            <a:endParaRPr lang="en-US" dirty="0"/>
          </a:p>
        </p:txBody>
      </p:sp>
      <p:grpSp>
        <p:nvGrpSpPr>
          <p:cNvPr id="9" name="Agrupa 8"/>
          <p:cNvGrpSpPr/>
          <p:nvPr/>
        </p:nvGrpSpPr>
        <p:grpSpPr>
          <a:xfrm>
            <a:off x="6582" y="2281381"/>
            <a:ext cx="12226991" cy="1667164"/>
            <a:chOff x="2" y="4899840"/>
            <a:chExt cx="12226991" cy="1958160"/>
          </a:xfrm>
        </p:grpSpPr>
        <p:pic>
          <p:nvPicPr>
            <p:cNvPr id="3" name="Imat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05464" y="4899840"/>
              <a:ext cx="2521529" cy="1958160"/>
            </a:xfrm>
            <a:prstGeom prst="rect">
              <a:avLst/>
            </a:prstGeom>
          </p:spPr>
        </p:pic>
        <p:pic>
          <p:nvPicPr>
            <p:cNvPr id="4" name="Imat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" y="4899842"/>
              <a:ext cx="2521525" cy="1958157"/>
            </a:xfrm>
            <a:prstGeom prst="rect">
              <a:avLst/>
            </a:prstGeom>
          </p:spPr>
        </p:pic>
        <p:pic>
          <p:nvPicPr>
            <p:cNvPr id="5" name="Imat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76657" y="4899840"/>
              <a:ext cx="2521527" cy="1958159"/>
            </a:xfrm>
            <a:prstGeom prst="rect">
              <a:avLst/>
            </a:prstGeom>
          </p:spPr>
        </p:pic>
        <p:pic>
          <p:nvPicPr>
            <p:cNvPr id="6" name="Imatg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1537" y="4899842"/>
              <a:ext cx="2521524" cy="1958157"/>
            </a:xfrm>
            <a:prstGeom prst="rect">
              <a:avLst/>
            </a:prstGeom>
          </p:spPr>
        </p:pic>
        <p:pic>
          <p:nvPicPr>
            <p:cNvPr id="8" name="Imatg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8853" y="4899842"/>
              <a:ext cx="1947728" cy="194772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628726" y="4386634"/>
            <a:ext cx="10725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Convocatòria per a la concessió de subvencions per promoure la internacionalització dels ens de l’Administració local de Catalunya.</a:t>
            </a:r>
            <a:endParaRPr lang="ca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Google Shape;113;p4"/>
          <p:cNvSpPr txBox="1"/>
          <p:nvPr/>
        </p:nvSpPr>
        <p:spPr>
          <a:xfrm>
            <a:off x="7677048" y="5728463"/>
            <a:ext cx="3840697" cy="4616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 dirty="0" smtClean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Convocatòria 2022</a:t>
            </a:r>
            <a:endParaRPr lang="ca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2887" y="2"/>
            <a:ext cx="12204887" cy="11788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" name="Rectangle 2"/>
          <p:cNvSpPr/>
          <p:nvPr/>
        </p:nvSpPr>
        <p:spPr>
          <a:xfrm>
            <a:off x="338417" y="2647543"/>
            <a:ext cx="11515167" cy="16461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ca-ES" sz="4000" b="1" dirty="0" smtClean="0">
                <a:solidFill>
                  <a:srgbClr val="C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Moltes gràcies</a:t>
            </a:r>
          </a:p>
        </p:txBody>
      </p:sp>
    </p:spTree>
    <p:extLst>
      <p:ext uri="{BB962C8B-B14F-4D97-AF65-F5344CB8AC3E}">
        <p14:creationId xmlns:p14="http://schemas.microsoft.com/office/powerpoint/2010/main" val="20066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8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7230" y="107148"/>
            <a:ext cx="11236570" cy="1114984"/>
          </a:xfrm>
        </p:spPr>
        <p:txBody>
          <a:bodyPr>
            <a:norm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  <a:latin typeface="+mn-lt"/>
              </a:rPr>
              <a:t>Objectius de la convocatòria</a:t>
            </a:r>
            <a:endParaRPr lang="ca-E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96418" y="1371600"/>
            <a:ext cx="11520000" cy="4805363"/>
          </a:xfrm>
        </p:spPr>
        <p:txBody>
          <a:bodyPr>
            <a:normAutofit/>
          </a:bodyPr>
          <a:lstStyle/>
          <a:p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Contribuir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l'enfortiment del territori de Catalunya des de l'activitat 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internacional</a:t>
            </a:r>
          </a:p>
          <a:p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Estimular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l'execució de 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projectes</a:t>
            </a:r>
          </a:p>
          <a:p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Facilitar-ne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posada en 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pràctica</a:t>
            </a:r>
          </a:p>
          <a:p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Generar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impacte social positiu </a:t>
            </a:r>
            <a:endParaRPr lang="ca-E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Facilitar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creació de:</a:t>
            </a:r>
          </a:p>
          <a:p>
            <a:pPr lvl="1"/>
            <a:r>
              <a:rPr lang="ca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Aliances</a:t>
            </a:r>
          </a:p>
          <a:p>
            <a:pPr lvl="1"/>
            <a:r>
              <a:rPr lang="ca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Partenariats </a:t>
            </a:r>
          </a:p>
          <a:p>
            <a:pPr lvl="1"/>
            <a:r>
              <a:rPr lang="ca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Col·laboracions</a:t>
            </a:r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a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3</a:t>
            </a:fld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pSp>
        <p:nvGrpSpPr>
          <p:cNvPr id="6" name="Agrupa 5"/>
          <p:cNvGrpSpPr/>
          <p:nvPr/>
        </p:nvGrpSpPr>
        <p:grpSpPr>
          <a:xfrm>
            <a:off x="0" y="6022109"/>
            <a:ext cx="5708072" cy="835891"/>
            <a:chOff x="2" y="4899840"/>
            <a:chExt cx="12226991" cy="1958160"/>
          </a:xfrm>
        </p:grpSpPr>
        <p:pic>
          <p:nvPicPr>
            <p:cNvPr id="7" name="Imat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05464" y="4899840"/>
              <a:ext cx="2521529" cy="1958160"/>
            </a:xfrm>
            <a:prstGeom prst="rect">
              <a:avLst/>
            </a:prstGeom>
          </p:spPr>
        </p:pic>
        <p:pic>
          <p:nvPicPr>
            <p:cNvPr id="8" name="Imat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" y="4899842"/>
              <a:ext cx="2521525" cy="1958157"/>
            </a:xfrm>
            <a:prstGeom prst="rect">
              <a:avLst/>
            </a:prstGeom>
          </p:spPr>
        </p:pic>
        <p:pic>
          <p:nvPicPr>
            <p:cNvPr id="9" name="Imat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6657" y="4899840"/>
              <a:ext cx="2521527" cy="1958159"/>
            </a:xfrm>
            <a:prstGeom prst="rect">
              <a:avLst/>
            </a:prstGeom>
          </p:spPr>
        </p:pic>
        <p:pic>
          <p:nvPicPr>
            <p:cNvPr id="10" name="Imat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1537" y="4899842"/>
              <a:ext cx="2521524" cy="1958157"/>
            </a:xfrm>
            <a:prstGeom prst="rect">
              <a:avLst/>
            </a:prstGeom>
          </p:spPr>
        </p:pic>
        <p:pic>
          <p:nvPicPr>
            <p:cNvPr id="11" name="Imatg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8853" y="4899842"/>
              <a:ext cx="1947728" cy="1947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9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320855" y="335336"/>
            <a:ext cx="1153410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</a:rPr>
              <a:t>Normativa aplicable</a:t>
            </a:r>
            <a:endParaRPr lang="ca-E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37287493"/>
              </p:ext>
            </p:extLst>
          </p:nvPr>
        </p:nvGraphicFramePr>
        <p:xfrm>
          <a:off x="196418" y="1685693"/>
          <a:ext cx="11520000" cy="323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75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320855" y="335336"/>
            <a:ext cx="1153410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</a:rPr>
              <a:t>Línies de subvencions</a:t>
            </a:r>
            <a:endParaRPr lang="ca-E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107730763"/>
              </p:ext>
            </p:extLst>
          </p:nvPr>
        </p:nvGraphicFramePr>
        <p:xfrm>
          <a:off x="588577" y="1268594"/>
          <a:ext cx="8632359" cy="291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QuadreDeText 3"/>
          <p:cNvSpPr txBox="1"/>
          <p:nvPr/>
        </p:nvSpPr>
        <p:spPr>
          <a:xfrm>
            <a:off x="2599593" y="4460638"/>
            <a:ext cx="5723792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a-ES" b="1" u="sng" dirty="0" smtClean="0">
                <a:solidFill>
                  <a:srgbClr val="C00000"/>
                </a:solidFill>
              </a:rPr>
              <a:t>ATENCIÓ</a:t>
            </a:r>
            <a:endParaRPr lang="ca-ES" sz="1600" b="1" u="sng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Excloses</a:t>
            </a:r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les activitats de cooperació al </a:t>
            </a:r>
            <a:r>
              <a:rPr lang="ca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desenvolupament.</a:t>
            </a:r>
          </a:p>
          <a:p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Incompatibilitat</a:t>
            </a:r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amb altres subvencions </a:t>
            </a:r>
            <a:r>
              <a:rPr lang="ca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a la mateixa finalitat, procedents </a:t>
            </a:r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departament competent en matèria d'acció exterior de la Generalitat o de les entitats adscrites o que s'hi relacionen.</a:t>
            </a:r>
          </a:p>
          <a:p>
            <a:endParaRPr lang="ca-ES" sz="1400" dirty="0"/>
          </a:p>
        </p:txBody>
      </p:sp>
      <p:cxnSp>
        <p:nvCxnSpPr>
          <p:cNvPr id="8" name="Connector recte 7"/>
          <p:cNvCxnSpPr/>
          <p:nvPr/>
        </p:nvCxnSpPr>
        <p:spPr>
          <a:xfrm>
            <a:off x="2532185" y="5644662"/>
            <a:ext cx="0" cy="8567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recte 9"/>
          <p:cNvCxnSpPr/>
          <p:nvPr/>
        </p:nvCxnSpPr>
        <p:spPr>
          <a:xfrm>
            <a:off x="8373201" y="4328742"/>
            <a:ext cx="0" cy="8567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recte 10"/>
          <p:cNvCxnSpPr/>
          <p:nvPr/>
        </p:nvCxnSpPr>
        <p:spPr>
          <a:xfrm>
            <a:off x="2464777" y="5753100"/>
            <a:ext cx="0" cy="8567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recte 11"/>
          <p:cNvCxnSpPr/>
          <p:nvPr/>
        </p:nvCxnSpPr>
        <p:spPr>
          <a:xfrm>
            <a:off x="8443543" y="4205655"/>
            <a:ext cx="0" cy="8567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9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7230" y="107148"/>
            <a:ext cx="11236570" cy="1114984"/>
          </a:xfrm>
        </p:spPr>
        <p:txBody>
          <a:bodyPr>
            <a:norm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  <a:latin typeface="+mn-lt"/>
              </a:rPr>
              <a:t>Línia 1</a:t>
            </a:r>
            <a:endParaRPr lang="ca-E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96418" y="1142999"/>
            <a:ext cx="5580000" cy="558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/>
            <a:r>
              <a:rPr lang="ca-ES" sz="1800" b="1" u="sng" dirty="0">
                <a:solidFill>
                  <a:srgbClr val="C00000"/>
                </a:solidFill>
              </a:rPr>
              <a:t>Beneficiaris</a:t>
            </a:r>
            <a:endParaRPr lang="ca-ES" sz="1800" u="sng" dirty="0">
              <a:solidFill>
                <a:srgbClr val="C00000"/>
              </a:solidFill>
            </a:endParaRPr>
          </a:p>
          <a:p>
            <a:pPr lvl="1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Els ajuntaments, les entitats municipals descentralitzades, les mancomunitats de municipis, els consells comarcals i els organismes adscrits i participats majoritàriament per alguna d'aquestes entitats locals.</a:t>
            </a:r>
            <a:endParaRPr lang="ca-E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a-ES" sz="1800" b="1" u="sng" dirty="0">
                <a:solidFill>
                  <a:srgbClr val="C00000"/>
                </a:solidFill>
              </a:rPr>
              <a:t>Requisits</a:t>
            </a:r>
            <a:endParaRPr lang="ca-ES" sz="1800" u="sng" dirty="0">
              <a:solidFill>
                <a:srgbClr val="C00000"/>
              </a:solidFill>
            </a:endParaRPr>
          </a:p>
          <a:p>
            <a:pPr lvl="1"/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Complir els requisits i les condicions generals que es detallen en la base 8.2 de les BR i consten incorporades en l’imprès de sol·licitud</a:t>
            </a:r>
            <a:r>
              <a:rPr lang="ca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ca-ES" sz="1800" b="1" u="sng" dirty="0">
                <a:solidFill>
                  <a:srgbClr val="C00000"/>
                </a:solidFill>
              </a:rPr>
              <a:t>Despeses subvencionables</a:t>
            </a:r>
            <a:endParaRPr lang="ca-ES" sz="1800" u="sng" dirty="0">
              <a:solidFill>
                <a:srgbClr val="C00000"/>
              </a:solidFill>
            </a:endParaRPr>
          </a:p>
          <a:p>
            <a:pPr lvl="1"/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que responguin a la naturalesa de l’activitat objecte de l’ajut</a:t>
            </a:r>
          </a:p>
          <a:p>
            <a:pPr lvl="1"/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Resultin estrictament necessàries</a:t>
            </a:r>
          </a:p>
          <a:p>
            <a:pPr lvl="1"/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facin en el termini i les condicions indicades a les </a:t>
            </a:r>
            <a:r>
              <a:rPr lang="ca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bases</a:t>
            </a:r>
          </a:p>
          <a:p>
            <a:pPr lvl="1"/>
            <a:r>
              <a:rPr lang="ca-ES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Despeses indirectes o generals</a:t>
            </a:r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màxim 20% import pressupostat de l’activitat</a:t>
            </a:r>
          </a:p>
          <a:p>
            <a:pPr lvl="1"/>
            <a:r>
              <a:rPr lang="ca-ES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Més detall</a:t>
            </a:r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base 4.2.1 BR</a:t>
            </a:r>
          </a:p>
          <a:p>
            <a:pPr lvl="1"/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a-E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6</a:t>
            </a:fld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6" name="Contenidor de contingut 2"/>
          <p:cNvSpPr txBox="1">
            <a:spLocks/>
          </p:cNvSpPr>
          <p:nvPr/>
        </p:nvSpPr>
        <p:spPr>
          <a:xfrm>
            <a:off x="6134957" y="1144770"/>
            <a:ext cx="5580000" cy="55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b="1" u="sng" dirty="0" smtClean="0">
                <a:solidFill>
                  <a:srgbClr val="C00000"/>
                </a:solidFill>
              </a:rPr>
              <a:t>Despeses NO subvencionables</a:t>
            </a:r>
          </a:p>
          <a:p>
            <a:pPr lvl="1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Retribucions de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 funcionari o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personal fix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vinculat estatutàriament o contractualment a l'ens sol·licitant,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llevat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les despeses del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que hagi estat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expressament contractat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becat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dur a terme l'activitat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a la qual se sol·licita la subvenció, i que hi dediqui la totalitat de la jornada.</a:t>
            </a:r>
          </a:p>
          <a:p>
            <a:pPr lvl="1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despeses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personal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funcionari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de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fix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vinculat estatutàriament o contractualment,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contractat expressament per al projecte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actuació, que tinguin una relació directa amb les activitats subvencionades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poden ser imputades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projectes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 a recursos propis, però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la </a:t>
            </a:r>
            <a:r>
              <a:rPr lang="fr-F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subvenció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sol·licitada</a:t>
            </a:r>
          </a:p>
          <a:p>
            <a:pPr lvl="1"/>
            <a:r>
              <a:rPr lang="ca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despeses detallades a la base 4.3 BR</a:t>
            </a:r>
          </a:p>
          <a:p>
            <a:pPr lvl="0"/>
            <a:r>
              <a:rPr lang="ca-ES" sz="1800" b="1" u="sng" dirty="0">
                <a:solidFill>
                  <a:srgbClr val="C00000"/>
                </a:solidFill>
              </a:rPr>
              <a:t>Quantia de la subvenció</a:t>
            </a:r>
          </a:p>
          <a:p>
            <a:pPr lvl="1"/>
            <a:r>
              <a:rPr lang="fr-FR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≤ el 75% del pressupost elegible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amb un </a:t>
            </a:r>
            <a:r>
              <a:rPr lang="fr-FR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topall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45.000,00 euros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a-E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ca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a-E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7230" y="107148"/>
            <a:ext cx="11236570" cy="1114984"/>
          </a:xfrm>
        </p:spPr>
        <p:txBody>
          <a:bodyPr>
            <a:norm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  <a:latin typeface="+mn-lt"/>
              </a:rPr>
              <a:t>Línia 2</a:t>
            </a:r>
            <a:endParaRPr lang="ca-E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96418" y="1142999"/>
            <a:ext cx="5580000" cy="558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/>
            <a:r>
              <a:rPr lang="ca-ES" sz="1800" b="1" u="sng" dirty="0">
                <a:solidFill>
                  <a:srgbClr val="C00000"/>
                </a:solidFill>
              </a:rPr>
              <a:t>Beneficiaris</a:t>
            </a:r>
            <a:endParaRPr lang="ca-ES" sz="1800" u="sng" dirty="0">
              <a:solidFill>
                <a:srgbClr val="C00000"/>
              </a:solidFill>
            </a:endParaRPr>
          </a:p>
          <a:p>
            <a:pPr lvl="1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Els ajuntaments, les entitats municipals descentralitzades, les mancomunitats de municipis, els consells comarcals i els organismes adscrits i participats majoritàriament per alguna d'aquestes entitats locals, que siguin </a:t>
            </a:r>
            <a:r>
              <a:rPr lang="fr-FR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membres formals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participin en </a:t>
            </a:r>
            <a:r>
              <a:rPr lang="fr-FR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organismes i xarxes europeus o internacionals. </a:t>
            </a:r>
          </a:p>
          <a:p>
            <a:r>
              <a:rPr lang="ca-ES" sz="1800" b="1" u="sng" dirty="0">
                <a:solidFill>
                  <a:srgbClr val="C00000"/>
                </a:solidFill>
              </a:rPr>
              <a:t>Requisits</a:t>
            </a:r>
            <a:endParaRPr lang="ca-ES" sz="1800" u="sng" dirty="0">
              <a:solidFill>
                <a:srgbClr val="C00000"/>
              </a:solidFill>
            </a:endParaRPr>
          </a:p>
          <a:p>
            <a:pPr lvl="1"/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Complir els requisits i les condicions generals que es detallen en la base 8.2 de les BR i consten incorporades en l’imprès de sol·licitud.</a:t>
            </a:r>
          </a:p>
          <a:p>
            <a:r>
              <a:rPr lang="ca-ES" sz="1800" b="1" u="sng" dirty="0">
                <a:solidFill>
                  <a:srgbClr val="C00000"/>
                </a:solidFill>
              </a:rPr>
              <a:t>Despeses subvencionables</a:t>
            </a:r>
          </a:p>
          <a:p>
            <a:pPr lvl="1"/>
            <a:r>
              <a:rPr lang="ca-ES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Quotes d’afiliació:</a:t>
            </a:r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membre d’organisme o xarxa europeu/internacional</a:t>
            </a:r>
          </a:p>
          <a:p>
            <a:pPr lvl="1"/>
            <a:r>
              <a:rPr lang="ca-ES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Despeses d’assistència a congressos o </a:t>
            </a:r>
            <a:r>
              <a:rPr lang="ca-ES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anàlegs</a:t>
            </a:r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organitzats per organismes i xarxes europeus/internacionals</a:t>
            </a:r>
          </a:p>
          <a:p>
            <a:pPr lvl="1"/>
            <a:r>
              <a:rPr lang="ca-ES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Més detall</a:t>
            </a:r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base 4.2.2 BR</a:t>
            </a:r>
          </a:p>
          <a:p>
            <a:pPr lvl="1"/>
            <a:endParaRPr lang="ca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ca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a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7</a:t>
            </a:fld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6" name="Contenidor de contingut 2"/>
          <p:cNvSpPr txBox="1">
            <a:spLocks/>
          </p:cNvSpPr>
          <p:nvPr/>
        </p:nvSpPr>
        <p:spPr>
          <a:xfrm>
            <a:off x="6134957" y="1144770"/>
            <a:ext cx="5580000" cy="55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a-ES" sz="1800" b="1" u="sng" dirty="0">
                <a:solidFill>
                  <a:srgbClr val="C00000"/>
                </a:solidFill>
              </a:rPr>
              <a:t>Despeses NO subvencionables</a:t>
            </a:r>
          </a:p>
          <a:p>
            <a:pPr lvl="1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Despeses de personal funcionari i de personal fix vinculat estatutàriament o contractualment que tinguin una relació directa amb la participació de l'ens local en la xarxa o organisme europeu/internacionals. </a:t>
            </a:r>
            <a:r>
              <a:rPr lang="fr-FR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Aquestes despeses poden ser imputades als projectes o actuacions com a recursos propis, però no a la subvenció sol·licitada</a:t>
            </a:r>
          </a:p>
          <a:p>
            <a:pPr lvl="1"/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despeses detallades a la base 4.3 BR</a:t>
            </a:r>
          </a:p>
          <a:p>
            <a:pPr lvl="0"/>
            <a:r>
              <a:rPr lang="ca-ES" sz="1800" b="1" u="sng" dirty="0">
                <a:solidFill>
                  <a:srgbClr val="C00000"/>
                </a:solidFill>
              </a:rPr>
              <a:t>Quantia de la subvenció</a:t>
            </a:r>
          </a:p>
          <a:p>
            <a:pPr lvl="1"/>
            <a:r>
              <a:rPr lang="fr-FR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≤ el 75% del pressupost elegible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amb un </a:t>
            </a:r>
            <a:r>
              <a:rPr lang="fr-FR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topall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45.000,00 euros</a:t>
            </a:r>
          </a:p>
          <a:p>
            <a:endParaRPr lang="ca-E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ca-E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a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320855" y="335336"/>
            <a:ext cx="1153410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</a:rPr>
              <a:t>Fases del procediment</a:t>
            </a:r>
            <a:endParaRPr lang="ca-ES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66934311"/>
              </p:ext>
            </p:extLst>
          </p:nvPr>
        </p:nvGraphicFramePr>
        <p:xfrm>
          <a:off x="2163885" y="12208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entàgon 10"/>
          <p:cNvSpPr/>
          <p:nvPr/>
        </p:nvSpPr>
        <p:spPr>
          <a:xfrm>
            <a:off x="196418" y="1644162"/>
            <a:ext cx="1967467" cy="70338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Aspectes clau</a:t>
            </a:r>
            <a:endParaRPr lang="ca-ES" dirty="0"/>
          </a:p>
        </p:txBody>
      </p:sp>
      <p:sp>
        <p:nvSpPr>
          <p:cNvPr id="12" name="Pentàgon 11"/>
          <p:cNvSpPr/>
          <p:nvPr/>
        </p:nvSpPr>
        <p:spPr>
          <a:xfrm>
            <a:off x="196417" y="5544339"/>
            <a:ext cx="1967467" cy="703384"/>
          </a:xfrm>
          <a:prstGeom prst="homePlat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Aspectes clau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723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7230" y="107148"/>
            <a:ext cx="11236570" cy="1114984"/>
          </a:xfrm>
        </p:spPr>
        <p:txBody>
          <a:bodyPr>
            <a:normAutofit/>
          </a:bodyPr>
          <a:lstStyle/>
          <a:p>
            <a:r>
              <a:rPr lang="ca-ES" sz="3200" b="1" dirty="0" smtClean="0">
                <a:solidFill>
                  <a:srgbClr val="C00000"/>
                </a:solidFill>
                <a:latin typeface="+mn-lt"/>
              </a:rPr>
              <a:t>Sol·licitud – Aspectes clau</a:t>
            </a:r>
            <a:endParaRPr lang="ca-ES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Contenidor de contingu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655218"/>
              </p:ext>
            </p:extLst>
          </p:nvPr>
        </p:nvGraphicFramePr>
        <p:xfrm>
          <a:off x="196850" y="1371600"/>
          <a:ext cx="11518900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434-CD1B-402A-A61B-7B0D6384C08E}" type="slidenum">
              <a:rPr lang="ca-ES" smtClean="0"/>
              <a:t>9</a:t>
            </a:fld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 flipV="1">
            <a:off x="196418" y="986395"/>
            <a:ext cx="11520000" cy="53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2FE59D6BF184A8226A7E3F2135E75" ma:contentTypeVersion="14" ma:contentTypeDescription="Crea un document nou" ma:contentTypeScope="" ma:versionID="e0b63722b8f68056efd876715f66a9de">
  <xsd:schema xmlns:xsd="http://www.w3.org/2001/XMLSchema" xmlns:xs="http://www.w3.org/2001/XMLSchema" xmlns:p="http://schemas.microsoft.com/office/2006/metadata/properties" xmlns:ns3="93fee62f-944d-49c7-a9b2-a467b6df0e7a" xmlns:ns4="25c473ad-a14a-419f-b1f5-155455e1170f" targetNamespace="http://schemas.microsoft.com/office/2006/metadata/properties" ma:root="true" ma:fieldsID="5212685f7431b007e1002d0d023323ec" ns3:_="" ns4:_="">
    <xsd:import namespace="93fee62f-944d-49c7-a9b2-a467b6df0e7a"/>
    <xsd:import namespace="25c473ad-a14a-419f-b1f5-155455e117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ee62f-944d-49c7-a9b2-a467b6df0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473ad-a14a-419f-b1f5-155455e11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la indicació per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CB364B-C05D-4811-904D-D371A9A4ED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64B5AF-12C2-4D2C-82DF-BCDFA490C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fee62f-944d-49c7-a9b2-a467b6df0e7a"/>
    <ds:schemaRef ds:uri="25c473ad-a14a-419f-b1f5-155455e11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2DF213-F962-4769-AC07-C1F8C801227D}">
  <ds:schemaRefs>
    <ds:schemaRef ds:uri="http://schemas.openxmlformats.org/package/2006/metadata/core-properties"/>
    <ds:schemaRef ds:uri="http://purl.org/dc/terms/"/>
    <ds:schemaRef ds:uri="25c473ad-a14a-419f-b1f5-155455e1170f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93fee62f-944d-49c7-a9b2-a467b6df0e7a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1721</Words>
  <Application>Microsoft Office PowerPoint</Application>
  <PresentationFormat>Pantalla panoràmica</PresentationFormat>
  <Paragraphs>211</Paragraphs>
  <Slides>21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Webdings</vt:lpstr>
      <vt:lpstr>Tema de l'Office</vt:lpstr>
      <vt:lpstr>Presentació del PowerPoint</vt:lpstr>
      <vt:lpstr>Presentació del PowerPoint</vt:lpstr>
      <vt:lpstr>Objectius de la convocatòria</vt:lpstr>
      <vt:lpstr>Presentació del PowerPoint</vt:lpstr>
      <vt:lpstr>Presentació del PowerPoint</vt:lpstr>
      <vt:lpstr>Línia 1</vt:lpstr>
      <vt:lpstr>Línia 2</vt:lpstr>
      <vt:lpstr>Presentació del PowerPoint</vt:lpstr>
      <vt:lpstr>Sol·licitud – Aspectes clau</vt:lpstr>
      <vt:lpstr>Sol·licitud – Aspectes clau</vt:lpstr>
      <vt:lpstr>Sol·licitud – Aspectes clau</vt:lpstr>
      <vt:lpstr>Presentació del PowerPoint</vt:lpstr>
      <vt:lpstr>Sol·licitud – Aspectes clau</vt:lpstr>
      <vt:lpstr>Presentació del PowerPoint</vt:lpstr>
      <vt:lpstr>Presentació del PowerPoint</vt:lpstr>
      <vt:lpstr>Presentació del PowerPoint</vt:lpstr>
      <vt:lpstr>Presentació del PowerPoint</vt:lpstr>
      <vt:lpstr>FAQs</vt:lpstr>
      <vt:lpstr>FAQs</vt:lpstr>
      <vt:lpstr>Presentació del PowerPoint</vt:lpstr>
      <vt:lpstr>Presentació del PowerPoint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 General de l'Acció Exterior</dc:title>
  <dc:creator>Generalitat de Catalunya</dc:creator>
  <cp:lastModifiedBy>Marta Farré Espar</cp:lastModifiedBy>
  <cp:revision>290</cp:revision>
  <dcterms:created xsi:type="dcterms:W3CDTF">2020-10-20T13:31:17Z</dcterms:created>
  <dcterms:modified xsi:type="dcterms:W3CDTF">2022-08-29T07:33:31Z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0x010100ED72FE59D6BF184A8226A7E3F2135E75</vt:lpwstr>
  </property>
</Properties>
</file>