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56" r:id="rId3"/>
    <p:sldId id="272" r:id="rId4"/>
    <p:sldId id="258" r:id="rId5"/>
    <p:sldId id="259" r:id="rId6"/>
    <p:sldId id="267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81" r:id="rId15"/>
    <p:sldId id="266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A4710-A614-4AD1-B2B1-DE7C20BE3D3C}" type="datetimeFigureOut">
              <a:rPr lang="ca-ES" smtClean="0"/>
              <a:pPr/>
              <a:t>06/11/2015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60E25-20BC-487F-8C5B-F701BEC7735A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C0F2B-7C26-4AAC-8444-687EDEC1A6DD}" type="slidenum">
              <a:rPr lang="ca-ES" smtClean="0"/>
              <a:pPr/>
              <a:t>1</a:t>
            </a:fld>
            <a:endParaRPr lang="ca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5175" cy="34305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7" y="4341201"/>
            <a:ext cx="5487041" cy="4117741"/>
          </a:xfrm>
          <a:noFill/>
          <a:ln/>
        </p:spPr>
        <p:txBody>
          <a:bodyPr/>
          <a:lstStyle/>
          <a:p>
            <a:pPr eaLnBrk="1" hangingPunct="1"/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xmlns="" val="215200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C0F2B-7C26-4AAC-8444-687EDEC1A6DD}" type="slidenum">
              <a:rPr lang="ca-ES" smtClean="0"/>
              <a:pPr/>
              <a:t>14</a:t>
            </a:fld>
            <a:endParaRPr lang="ca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5175" cy="34305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7" y="4341201"/>
            <a:ext cx="5487041" cy="4117741"/>
          </a:xfrm>
          <a:noFill/>
          <a:ln/>
        </p:spPr>
        <p:txBody>
          <a:bodyPr/>
          <a:lstStyle/>
          <a:p>
            <a:pPr eaLnBrk="1" hangingPunct="1"/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xmlns="" val="215200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6493-3C43-4EA6-B5EE-97176654C456}" type="datetimeFigureOut">
              <a:rPr lang="ca-ES" smtClean="0"/>
              <a:pPr/>
              <a:t>06/11/2015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556D-8F54-49A2-B664-300E63A1DD6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6493-3C43-4EA6-B5EE-97176654C456}" type="datetimeFigureOut">
              <a:rPr lang="ca-ES" smtClean="0"/>
              <a:pPr/>
              <a:t>06/11/2015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556D-8F54-49A2-B664-300E63A1DD6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6493-3C43-4EA6-B5EE-97176654C456}" type="datetimeFigureOut">
              <a:rPr lang="ca-ES" smtClean="0"/>
              <a:pPr/>
              <a:t>06/11/2015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556D-8F54-49A2-B664-300E63A1DD6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6493-3C43-4EA6-B5EE-97176654C456}" type="datetimeFigureOut">
              <a:rPr lang="ca-ES" smtClean="0"/>
              <a:pPr/>
              <a:t>06/11/2015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556D-8F54-49A2-B664-300E63A1DD6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6493-3C43-4EA6-B5EE-97176654C456}" type="datetimeFigureOut">
              <a:rPr lang="ca-ES" smtClean="0"/>
              <a:pPr/>
              <a:t>06/11/2015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556D-8F54-49A2-B664-300E63A1DD6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6493-3C43-4EA6-B5EE-97176654C456}" type="datetimeFigureOut">
              <a:rPr lang="ca-ES" smtClean="0"/>
              <a:pPr/>
              <a:t>06/11/2015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556D-8F54-49A2-B664-300E63A1DD6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6493-3C43-4EA6-B5EE-97176654C456}" type="datetimeFigureOut">
              <a:rPr lang="ca-ES" smtClean="0"/>
              <a:pPr/>
              <a:t>06/11/2015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556D-8F54-49A2-B664-300E63A1DD6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6493-3C43-4EA6-B5EE-97176654C456}" type="datetimeFigureOut">
              <a:rPr lang="ca-ES" smtClean="0"/>
              <a:pPr/>
              <a:t>06/11/2015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556D-8F54-49A2-B664-300E63A1DD6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6493-3C43-4EA6-B5EE-97176654C456}" type="datetimeFigureOut">
              <a:rPr lang="ca-ES" smtClean="0"/>
              <a:pPr/>
              <a:t>06/11/2015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556D-8F54-49A2-B664-300E63A1DD6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6493-3C43-4EA6-B5EE-97176654C456}" type="datetimeFigureOut">
              <a:rPr lang="ca-ES" smtClean="0"/>
              <a:pPr/>
              <a:t>06/11/2015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556D-8F54-49A2-B664-300E63A1DD6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6493-3C43-4EA6-B5EE-97176654C456}" type="datetimeFigureOut">
              <a:rPr lang="ca-ES" smtClean="0"/>
              <a:pPr/>
              <a:t>06/11/2015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556D-8F54-49A2-B664-300E63A1DD63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6493-3C43-4EA6-B5EE-97176654C456}" type="datetimeFigureOut">
              <a:rPr lang="ca-ES" smtClean="0"/>
              <a:pPr/>
              <a:t>06/11/2015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556D-8F54-49A2-B664-300E63A1DD63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930" name="Text Box 2"/>
          <p:cNvSpPr txBox="1">
            <a:spLocks noChangeArrowheads="1"/>
          </p:cNvSpPr>
          <p:nvPr/>
        </p:nvSpPr>
        <p:spPr bwMode="auto">
          <a:xfrm>
            <a:off x="3132138" y="2564904"/>
            <a:ext cx="3671887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3200" b="1" i="0" dirty="0" smtClean="0">
                <a:solidFill>
                  <a:srgbClr val="FF0000"/>
                </a:solidFill>
              </a:rPr>
              <a:t>Transparència per als Ens Locals</a:t>
            </a:r>
          </a:p>
          <a:p>
            <a:endParaRPr lang="ca-ES" sz="2800" i="0" dirty="0" smtClean="0">
              <a:solidFill>
                <a:srgbClr val="FF0000"/>
              </a:solidFill>
            </a:endParaRPr>
          </a:p>
          <a:p>
            <a:r>
              <a:rPr lang="ca-ES" sz="2400" i="0" dirty="0" smtClean="0">
                <a:solidFill>
                  <a:srgbClr val="FF0000"/>
                </a:solidFill>
              </a:rPr>
              <a:t>Captures pantalla Portal de Transparència Ens Locals – Visió usuari</a:t>
            </a:r>
            <a:r>
              <a:rPr lang="ca-ES" i="0" dirty="0" smtClean="0">
                <a:solidFill>
                  <a:srgbClr val="FF0000"/>
                </a:solidFill>
              </a:rPr>
              <a:t/>
            </a:r>
            <a:br>
              <a:rPr lang="ca-ES" i="0" dirty="0" smtClean="0">
                <a:solidFill>
                  <a:srgbClr val="FF0000"/>
                </a:solidFill>
              </a:rPr>
            </a:br>
            <a:endParaRPr lang="ca-ES" i="0" dirty="0" smtClean="0">
              <a:solidFill>
                <a:srgbClr val="FF0000"/>
              </a:solidFill>
            </a:endParaRPr>
          </a:p>
          <a:p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</a:t>
            </a:r>
            <a:r>
              <a:rPr lang="ca-ES" sz="20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d’octubre de 2015</a:t>
            </a:r>
            <a:endParaRPr lang="ca-ES" sz="200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59113" y="2855913"/>
            <a:ext cx="0" cy="825500"/>
            <a:chOff x="1927" y="1799"/>
            <a:chExt cx="0" cy="520"/>
          </a:xfrm>
        </p:grpSpPr>
        <p:sp>
          <p:nvSpPr>
            <p:cNvPr id="1040" name="Line 4"/>
            <p:cNvSpPr>
              <a:spLocks noChangeShapeType="1"/>
            </p:cNvSpPr>
            <p:nvPr/>
          </p:nvSpPr>
          <p:spPr bwMode="auto">
            <a:xfrm>
              <a:off x="1927" y="1799"/>
              <a:ext cx="0" cy="306"/>
            </a:xfrm>
            <a:prstGeom prst="line">
              <a:avLst/>
            </a:prstGeom>
            <a:noFill/>
            <a:ln w="19050">
              <a:solidFill>
                <a:srgbClr val="FD7914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1041" name="Line 5"/>
            <p:cNvSpPr>
              <a:spLocks noChangeShapeType="1"/>
            </p:cNvSpPr>
            <p:nvPr/>
          </p:nvSpPr>
          <p:spPr bwMode="auto">
            <a:xfrm>
              <a:off x="1927" y="2160"/>
              <a:ext cx="0" cy="159"/>
            </a:xfrm>
            <a:prstGeom prst="line">
              <a:avLst/>
            </a:prstGeom>
            <a:noFill/>
            <a:ln w="19050">
              <a:solidFill>
                <a:srgbClr val="FD7914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172934" name="Oval 6"/>
          <p:cNvSpPr>
            <a:spLocks noChangeArrowheads="1"/>
          </p:cNvSpPr>
          <p:nvPr/>
        </p:nvSpPr>
        <p:spPr bwMode="auto">
          <a:xfrm>
            <a:off x="6824663" y="2863850"/>
            <a:ext cx="485775" cy="48577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2172935" name="Oval 7"/>
          <p:cNvSpPr>
            <a:spLocks noChangeArrowheads="1"/>
          </p:cNvSpPr>
          <p:nvPr/>
        </p:nvSpPr>
        <p:spPr bwMode="auto">
          <a:xfrm>
            <a:off x="7399338" y="2863850"/>
            <a:ext cx="485775" cy="4857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059113" y="2855913"/>
            <a:ext cx="1587" cy="825500"/>
            <a:chOff x="4253" y="1799"/>
            <a:chExt cx="0" cy="520"/>
          </a:xfrm>
        </p:grpSpPr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4253" y="1799"/>
              <a:ext cx="0" cy="30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1039" name="Line 10"/>
            <p:cNvSpPr>
              <a:spLocks noChangeShapeType="1"/>
            </p:cNvSpPr>
            <p:nvPr/>
          </p:nvSpPr>
          <p:spPr bwMode="auto">
            <a:xfrm>
              <a:off x="4253" y="2160"/>
              <a:ext cx="0" cy="15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32588" y="2855913"/>
            <a:ext cx="1587" cy="825500"/>
            <a:chOff x="5193" y="1799"/>
            <a:chExt cx="0" cy="520"/>
          </a:xfrm>
        </p:grpSpPr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5193" y="1799"/>
              <a:ext cx="0" cy="306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5193" y="2160"/>
              <a:ext cx="0" cy="15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172942" name="Oval 14"/>
          <p:cNvSpPr>
            <a:spLocks noChangeArrowheads="1"/>
          </p:cNvSpPr>
          <p:nvPr/>
        </p:nvSpPr>
        <p:spPr bwMode="auto">
          <a:xfrm>
            <a:off x="8316913" y="2863850"/>
            <a:ext cx="485775" cy="485775"/>
          </a:xfrm>
          <a:prstGeom prst="ellipse">
            <a:avLst/>
          </a:prstGeom>
          <a:noFill/>
          <a:ln w="19050">
            <a:solidFill>
              <a:srgbClr val="FD7914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035" name="Rectangle 15"/>
          <p:cNvSpPr>
            <a:spLocks noChangeArrowheads="1"/>
          </p:cNvSpPr>
          <p:nvPr/>
        </p:nvSpPr>
        <p:spPr bwMode="auto">
          <a:xfrm>
            <a:off x="0" y="5949950"/>
            <a:ext cx="1619250" cy="908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452926" y="1988840"/>
          <a:ext cx="2463311" cy="1374204"/>
        </p:xfrm>
        <a:graphic>
          <a:graphicData uri="http://schemas.openxmlformats.org/presentationml/2006/ole">
            <p:oleObj spid="_x0000_s1026" name="Fotografía de Photo Editor" r:id="rId4" imgW="3315163" imgH="174331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955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5 0.00232 L 0.40382 -1.58675E-6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400"/>
                                        <p:tgtEl>
                                          <p:spTgt spid="217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16319 -3.7037E-7 " pathEditMode="fixed" rAng="0" ptsTypes="AA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72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72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7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72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72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7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72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72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7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2930" grpId="0"/>
      <p:bldP spid="2172934" grpId="0" animBg="1"/>
      <p:bldP spid="2172935" grpId="0" animBg="1"/>
      <p:bldP spid="21729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2559" t="35219" r="13576" b="8621"/>
          <a:stretch>
            <a:fillRect/>
          </a:stretch>
        </p:blipFill>
        <p:spPr bwMode="auto">
          <a:xfrm>
            <a:off x="395536" y="768416"/>
            <a:ext cx="8280920" cy="50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2103" t="7102" r="14069" b="8735"/>
          <a:stretch>
            <a:fillRect/>
          </a:stretch>
        </p:blipFill>
        <p:spPr bwMode="auto">
          <a:xfrm>
            <a:off x="0" y="116632"/>
            <a:ext cx="9001000" cy="82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11244" r="4492" b="15161"/>
          <a:stretch>
            <a:fillRect/>
          </a:stretch>
        </p:blipFill>
        <p:spPr bwMode="auto">
          <a:xfrm>
            <a:off x="251520" y="908720"/>
            <a:ext cx="876074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2348" t="9647" r="12790" b="8352"/>
          <a:stretch>
            <a:fillRect/>
          </a:stretch>
        </p:blipFill>
        <p:spPr bwMode="auto">
          <a:xfrm>
            <a:off x="899592" y="260648"/>
            <a:ext cx="731347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930" name="Text Box 2"/>
          <p:cNvSpPr txBox="1">
            <a:spLocks noChangeArrowheads="1"/>
          </p:cNvSpPr>
          <p:nvPr/>
        </p:nvSpPr>
        <p:spPr bwMode="auto">
          <a:xfrm>
            <a:off x="3132138" y="2564904"/>
            <a:ext cx="367188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3200" b="1" i="0" dirty="0" smtClean="0">
                <a:solidFill>
                  <a:srgbClr val="FF0000"/>
                </a:solidFill>
              </a:rPr>
              <a:t>Transparència per als Ens Locals</a:t>
            </a:r>
          </a:p>
          <a:p>
            <a:endParaRPr lang="ca-ES" sz="2800" i="0" dirty="0" smtClean="0">
              <a:solidFill>
                <a:srgbClr val="FF0000"/>
              </a:solidFill>
            </a:endParaRPr>
          </a:p>
          <a:p>
            <a:r>
              <a:rPr lang="ca-ES" sz="2400" dirty="0" smtClean="0">
                <a:solidFill>
                  <a:srgbClr val="FF0000"/>
                </a:solidFill>
              </a:rPr>
              <a:t>Captures pantalla Portal de Transparència Ens Locals – </a:t>
            </a:r>
            <a:r>
              <a:rPr lang="ca-ES" sz="2400" smtClean="0">
                <a:solidFill>
                  <a:srgbClr val="FF0000"/>
                </a:solidFill>
              </a:rPr>
              <a:t>Visió edició</a:t>
            </a:r>
            <a:r>
              <a:rPr lang="ca-ES" sz="2400" dirty="0" smtClean="0">
                <a:solidFill>
                  <a:srgbClr val="FF0000"/>
                </a:solidFill>
              </a:rPr>
              <a:t/>
            </a:r>
            <a:br>
              <a:rPr lang="ca-ES" sz="2400" dirty="0" smtClean="0">
                <a:solidFill>
                  <a:srgbClr val="FF0000"/>
                </a:solidFill>
              </a:rPr>
            </a:br>
            <a:endParaRPr lang="ca-ES" sz="2400" dirty="0" smtClean="0">
              <a:solidFill>
                <a:srgbClr val="FF0000"/>
              </a:solidFill>
            </a:endParaRPr>
          </a:p>
          <a:p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 d’octubre de 2015</a:t>
            </a:r>
            <a:endParaRPr lang="ca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59113" y="2855913"/>
            <a:ext cx="0" cy="825500"/>
            <a:chOff x="1927" y="1799"/>
            <a:chExt cx="0" cy="520"/>
          </a:xfrm>
        </p:grpSpPr>
        <p:sp>
          <p:nvSpPr>
            <p:cNvPr id="1040" name="Line 4"/>
            <p:cNvSpPr>
              <a:spLocks noChangeShapeType="1"/>
            </p:cNvSpPr>
            <p:nvPr/>
          </p:nvSpPr>
          <p:spPr bwMode="auto">
            <a:xfrm>
              <a:off x="1927" y="1799"/>
              <a:ext cx="0" cy="306"/>
            </a:xfrm>
            <a:prstGeom prst="line">
              <a:avLst/>
            </a:prstGeom>
            <a:noFill/>
            <a:ln w="19050">
              <a:solidFill>
                <a:srgbClr val="FD7914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1041" name="Line 5"/>
            <p:cNvSpPr>
              <a:spLocks noChangeShapeType="1"/>
            </p:cNvSpPr>
            <p:nvPr/>
          </p:nvSpPr>
          <p:spPr bwMode="auto">
            <a:xfrm>
              <a:off x="1927" y="2160"/>
              <a:ext cx="0" cy="159"/>
            </a:xfrm>
            <a:prstGeom prst="line">
              <a:avLst/>
            </a:prstGeom>
            <a:noFill/>
            <a:ln w="19050">
              <a:solidFill>
                <a:srgbClr val="FD7914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172934" name="Oval 6"/>
          <p:cNvSpPr>
            <a:spLocks noChangeArrowheads="1"/>
          </p:cNvSpPr>
          <p:nvPr/>
        </p:nvSpPr>
        <p:spPr bwMode="auto">
          <a:xfrm>
            <a:off x="6824663" y="2863850"/>
            <a:ext cx="485775" cy="48577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2172935" name="Oval 7"/>
          <p:cNvSpPr>
            <a:spLocks noChangeArrowheads="1"/>
          </p:cNvSpPr>
          <p:nvPr/>
        </p:nvSpPr>
        <p:spPr bwMode="auto">
          <a:xfrm>
            <a:off x="7399338" y="2863850"/>
            <a:ext cx="485775" cy="4857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059113" y="2855913"/>
            <a:ext cx="1587" cy="825500"/>
            <a:chOff x="4253" y="1799"/>
            <a:chExt cx="0" cy="520"/>
          </a:xfrm>
        </p:grpSpPr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4253" y="1799"/>
              <a:ext cx="0" cy="30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1039" name="Line 10"/>
            <p:cNvSpPr>
              <a:spLocks noChangeShapeType="1"/>
            </p:cNvSpPr>
            <p:nvPr/>
          </p:nvSpPr>
          <p:spPr bwMode="auto">
            <a:xfrm>
              <a:off x="4253" y="2160"/>
              <a:ext cx="0" cy="15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32588" y="2855913"/>
            <a:ext cx="1587" cy="825500"/>
            <a:chOff x="5193" y="1799"/>
            <a:chExt cx="0" cy="520"/>
          </a:xfrm>
        </p:grpSpPr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5193" y="1799"/>
              <a:ext cx="0" cy="306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5193" y="2160"/>
              <a:ext cx="0" cy="15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172942" name="Oval 14"/>
          <p:cNvSpPr>
            <a:spLocks noChangeArrowheads="1"/>
          </p:cNvSpPr>
          <p:nvPr/>
        </p:nvSpPr>
        <p:spPr bwMode="auto">
          <a:xfrm>
            <a:off x="8316913" y="2863850"/>
            <a:ext cx="485775" cy="485775"/>
          </a:xfrm>
          <a:prstGeom prst="ellipse">
            <a:avLst/>
          </a:prstGeom>
          <a:noFill/>
          <a:ln w="19050">
            <a:solidFill>
              <a:srgbClr val="FD7914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035" name="Rectangle 15"/>
          <p:cNvSpPr>
            <a:spLocks noChangeArrowheads="1"/>
          </p:cNvSpPr>
          <p:nvPr/>
        </p:nvSpPr>
        <p:spPr bwMode="auto">
          <a:xfrm>
            <a:off x="0" y="5949950"/>
            <a:ext cx="1619250" cy="908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452926" y="1988840"/>
          <a:ext cx="2463311" cy="1374204"/>
        </p:xfrm>
        <a:graphic>
          <a:graphicData uri="http://schemas.openxmlformats.org/presentationml/2006/ole">
            <p:oleObj spid="_x0000_s2050" name="Fotografía de Photo Editor" r:id="rId4" imgW="3315163" imgH="174331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955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5 0.00232 L 0.40382 -1.58675E-6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400"/>
                                        <p:tgtEl>
                                          <p:spTgt spid="217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16319 -3.7037E-7 " pathEditMode="fixed" rAng="0" ptsTypes="AA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72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72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7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72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72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7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72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72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7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2930" grpId="0"/>
      <p:bldP spid="2172934" grpId="0" animBg="1"/>
      <p:bldP spid="2172935" grpId="0" animBg="1"/>
      <p:bldP spid="21729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5625" r="1666" b="4306"/>
          <a:stretch>
            <a:fillRect/>
          </a:stretch>
        </p:blipFill>
        <p:spPr bwMode="auto">
          <a:xfrm>
            <a:off x="107504" y="83856"/>
            <a:ext cx="8964488" cy="656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6392" r="1985" b="8377"/>
          <a:stretch>
            <a:fillRect/>
          </a:stretch>
        </p:blipFill>
        <p:spPr bwMode="auto">
          <a:xfrm>
            <a:off x="166010" y="476672"/>
            <a:ext cx="879847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5625" r="2257" b="5782"/>
          <a:stretch>
            <a:fillRect/>
          </a:stretch>
        </p:blipFill>
        <p:spPr bwMode="auto">
          <a:xfrm>
            <a:off x="0" y="304106"/>
            <a:ext cx="9038528" cy="655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5607" t="9316" r="4620" b="9473"/>
          <a:stretch>
            <a:fillRect/>
          </a:stretch>
        </p:blipFill>
        <p:spPr bwMode="auto">
          <a:xfrm>
            <a:off x="0" y="0"/>
            <a:ext cx="9289032" cy="67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5607" t="9316" r="4620" b="5782"/>
          <a:stretch>
            <a:fillRect/>
          </a:stretch>
        </p:blipFill>
        <p:spPr bwMode="auto">
          <a:xfrm>
            <a:off x="179512" y="211472"/>
            <a:ext cx="8784976" cy="664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455" b="4277"/>
          <a:stretch>
            <a:fillRect/>
          </a:stretch>
        </p:blipFill>
        <p:spPr bwMode="auto">
          <a:xfrm>
            <a:off x="0" y="404664"/>
            <a:ext cx="9273394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t="6364" r="1764"/>
          <a:stretch>
            <a:fillRect/>
          </a:stretch>
        </p:blipFill>
        <p:spPr bwMode="auto">
          <a:xfrm>
            <a:off x="0" y="0"/>
            <a:ext cx="9396536" cy="716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-1115" t="6589" r="1985" b="7812"/>
          <a:stretch>
            <a:fillRect/>
          </a:stretch>
        </p:blipFill>
        <p:spPr bwMode="auto">
          <a:xfrm>
            <a:off x="0" y="188640"/>
            <a:ext cx="8892480" cy="614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t="24820" r="12399" b="11759"/>
          <a:stretch>
            <a:fillRect/>
          </a:stretch>
        </p:blipFill>
        <p:spPr bwMode="auto">
          <a:xfrm>
            <a:off x="0" y="1124744"/>
            <a:ext cx="93245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9741" t="24082" r="11707"/>
          <a:stretch>
            <a:fillRect/>
          </a:stretch>
        </p:blipFill>
        <p:spPr bwMode="auto">
          <a:xfrm>
            <a:off x="0" y="260648"/>
            <a:ext cx="9483931" cy="733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24820"/>
          <a:stretch>
            <a:fillRect/>
          </a:stretch>
        </p:blipFill>
        <p:spPr bwMode="auto">
          <a:xfrm>
            <a:off x="0" y="908720"/>
            <a:ext cx="12192000" cy="733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6478" r="2237" b="5088"/>
          <a:stretch>
            <a:fillRect/>
          </a:stretch>
        </p:blipFill>
        <p:spPr bwMode="auto">
          <a:xfrm>
            <a:off x="107504" y="692696"/>
            <a:ext cx="8892480" cy="643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5201" b="4995"/>
          <a:stretch>
            <a:fillRect/>
          </a:stretch>
        </p:blipFill>
        <p:spPr bwMode="auto">
          <a:xfrm>
            <a:off x="0" y="548680"/>
            <a:ext cx="947420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32</Words>
  <Application>Microsoft Office PowerPoint</Application>
  <PresentationFormat>Presentació en pantalla (4:3)</PresentationFormat>
  <Paragraphs>10</Paragraphs>
  <Slides>19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19</vt:i4>
      </vt:variant>
    </vt:vector>
  </HeadingPairs>
  <TitlesOfParts>
    <vt:vector size="21" baseType="lpstr">
      <vt:lpstr>Tema de l'Office</vt:lpstr>
      <vt:lpstr>Fotografía de Photo Editor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Consorci AOC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Judith Aguas</dc:creator>
  <cp:lastModifiedBy>Judith Aguas</cp:lastModifiedBy>
  <cp:revision>11</cp:revision>
  <dcterms:created xsi:type="dcterms:W3CDTF">2015-10-23T06:45:20Z</dcterms:created>
  <dcterms:modified xsi:type="dcterms:W3CDTF">2015-11-06T14:16:30Z</dcterms:modified>
</cp:coreProperties>
</file>